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5544800" cy="10058400"/>
  <p:notesSz cx="9869488" cy="14123988"/>
  <p:defaultTextStyle>
    <a:defPPr>
      <a:defRPr lang="en-US"/>
    </a:defPPr>
    <a:lvl1pPr marL="0" algn="l" defTabSz="1463040" rtl="0" eaLnBrk="1" latinLnBrk="0" hangingPunct="1">
      <a:defRPr sz="2900" kern="1200">
        <a:solidFill>
          <a:schemeClr val="tx1"/>
        </a:solidFill>
        <a:latin typeface="+mn-lt"/>
        <a:ea typeface="+mn-ea"/>
        <a:cs typeface="+mn-cs"/>
      </a:defRPr>
    </a:lvl1pPr>
    <a:lvl2pPr marL="731520" algn="l" defTabSz="1463040" rtl="0" eaLnBrk="1" latinLnBrk="0" hangingPunct="1">
      <a:defRPr sz="2900" kern="1200">
        <a:solidFill>
          <a:schemeClr val="tx1"/>
        </a:solidFill>
        <a:latin typeface="+mn-lt"/>
        <a:ea typeface="+mn-ea"/>
        <a:cs typeface="+mn-cs"/>
      </a:defRPr>
    </a:lvl2pPr>
    <a:lvl3pPr marL="1463040" algn="l" defTabSz="1463040" rtl="0" eaLnBrk="1" latinLnBrk="0" hangingPunct="1">
      <a:defRPr sz="2900" kern="1200">
        <a:solidFill>
          <a:schemeClr val="tx1"/>
        </a:solidFill>
        <a:latin typeface="+mn-lt"/>
        <a:ea typeface="+mn-ea"/>
        <a:cs typeface="+mn-cs"/>
      </a:defRPr>
    </a:lvl3pPr>
    <a:lvl4pPr marL="2194560" algn="l" defTabSz="1463040" rtl="0" eaLnBrk="1" latinLnBrk="0" hangingPunct="1">
      <a:defRPr sz="2900" kern="1200">
        <a:solidFill>
          <a:schemeClr val="tx1"/>
        </a:solidFill>
        <a:latin typeface="+mn-lt"/>
        <a:ea typeface="+mn-ea"/>
        <a:cs typeface="+mn-cs"/>
      </a:defRPr>
    </a:lvl4pPr>
    <a:lvl5pPr marL="2926080" algn="l" defTabSz="1463040" rtl="0" eaLnBrk="1" latinLnBrk="0" hangingPunct="1">
      <a:defRPr sz="2900" kern="1200">
        <a:solidFill>
          <a:schemeClr val="tx1"/>
        </a:solidFill>
        <a:latin typeface="+mn-lt"/>
        <a:ea typeface="+mn-ea"/>
        <a:cs typeface="+mn-cs"/>
      </a:defRPr>
    </a:lvl5pPr>
    <a:lvl6pPr marL="3657600" algn="l" defTabSz="1463040" rtl="0" eaLnBrk="1" latinLnBrk="0" hangingPunct="1">
      <a:defRPr sz="2900" kern="1200">
        <a:solidFill>
          <a:schemeClr val="tx1"/>
        </a:solidFill>
        <a:latin typeface="+mn-lt"/>
        <a:ea typeface="+mn-ea"/>
        <a:cs typeface="+mn-cs"/>
      </a:defRPr>
    </a:lvl6pPr>
    <a:lvl7pPr marL="4389120" algn="l" defTabSz="1463040" rtl="0" eaLnBrk="1" latinLnBrk="0" hangingPunct="1">
      <a:defRPr sz="2900" kern="1200">
        <a:solidFill>
          <a:schemeClr val="tx1"/>
        </a:solidFill>
        <a:latin typeface="+mn-lt"/>
        <a:ea typeface="+mn-ea"/>
        <a:cs typeface="+mn-cs"/>
      </a:defRPr>
    </a:lvl7pPr>
    <a:lvl8pPr marL="5120640" algn="l" defTabSz="1463040" rtl="0" eaLnBrk="1" latinLnBrk="0" hangingPunct="1">
      <a:defRPr sz="2900" kern="1200">
        <a:solidFill>
          <a:schemeClr val="tx1"/>
        </a:solidFill>
        <a:latin typeface="+mn-lt"/>
        <a:ea typeface="+mn-ea"/>
        <a:cs typeface="+mn-cs"/>
      </a:defRPr>
    </a:lvl8pPr>
    <a:lvl9pPr marL="5852160" algn="l" defTabSz="1463040" rtl="0" eaLnBrk="1" latinLnBrk="0" hangingPunct="1">
      <a:defRPr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
          <p15:clr>
            <a:srgbClr val="A4A3A4"/>
          </p15:clr>
        </p15:guide>
        <p15:guide id="2" pos="64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7777"/>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348" autoAdjust="0"/>
  </p:normalViewPr>
  <p:slideViewPr>
    <p:cSldViewPr>
      <p:cViewPr varScale="1">
        <p:scale>
          <a:sx n="80" d="100"/>
          <a:sy n="80" d="100"/>
        </p:scale>
        <p:origin x="1608" y="102"/>
      </p:cViewPr>
      <p:guideLst>
        <p:guide orient="horz" pos="336"/>
        <p:guide pos="64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65860" y="3124628"/>
            <a:ext cx="13213080" cy="2156037"/>
          </a:xfrm>
        </p:spPr>
        <p:txBody>
          <a:bodyPr/>
          <a:lstStyle/>
          <a:p>
            <a:r>
              <a:rPr lang="en-US" smtClean="0"/>
              <a:t>Click to edit Master title style</a:t>
            </a:r>
            <a:endParaRPr lang="en-US"/>
          </a:p>
        </p:txBody>
      </p:sp>
      <p:sp>
        <p:nvSpPr>
          <p:cNvPr id="3" name="Subtitle 2"/>
          <p:cNvSpPr>
            <a:spLocks noGrp="1"/>
          </p:cNvSpPr>
          <p:nvPr>
            <p:ph type="subTitle" idx="1"/>
          </p:nvPr>
        </p:nvSpPr>
        <p:spPr>
          <a:xfrm>
            <a:off x="2331720" y="5699760"/>
            <a:ext cx="10881360" cy="2570480"/>
          </a:xfrm>
        </p:spPr>
        <p:txBody>
          <a:bodyPr/>
          <a:lstStyle>
            <a:lvl1pPr marL="0" indent="0" algn="ctr">
              <a:buNone/>
              <a:defRPr>
                <a:solidFill>
                  <a:schemeClr val="tx1">
                    <a:tint val="75000"/>
                  </a:schemeClr>
                </a:solidFill>
              </a:defRPr>
            </a:lvl1pPr>
            <a:lvl2pPr marL="731520" indent="0" algn="ctr">
              <a:buNone/>
              <a:defRPr>
                <a:solidFill>
                  <a:schemeClr val="tx1">
                    <a:tint val="75000"/>
                  </a:schemeClr>
                </a:solidFill>
              </a:defRPr>
            </a:lvl2pPr>
            <a:lvl3pPr marL="1463040" indent="0" algn="ctr">
              <a:buNone/>
              <a:defRPr>
                <a:solidFill>
                  <a:schemeClr val="tx1">
                    <a:tint val="75000"/>
                  </a:schemeClr>
                </a:solidFill>
              </a:defRPr>
            </a:lvl3pPr>
            <a:lvl4pPr marL="2194560" indent="0" algn="ctr">
              <a:buNone/>
              <a:defRPr>
                <a:solidFill>
                  <a:schemeClr val="tx1">
                    <a:tint val="75000"/>
                  </a:schemeClr>
                </a:solidFill>
              </a:defRPr>
            </a:lvl4pPr>
            <a:lvl5pPr marL="2926080" indent="0" algn="ctr">
              <a:buNone/>
              <a:defRPr>
                <a:solidFill>
                  <a:schemeClr val="tx1">
                    <a:tint val="75000"/>
                  </a:schemeClr>
                </a:solidFill>
              </a:defRPr>
            </a:lvl5pPr>
            <a:lvl6pPr marL="3657600" indent="0" algn="ctr">
              <a:buNone/>
              <a:defRPr>
                <a:solidFill>
                  <a:schemeClr val="tx1">
                    <a:tint val="75000"/>
                  </a:schemeClr>
                </a:solidFill>
              </a:defRPr>
            </a:lvl6pPr>
            <a:lvl7pPr marL="4389120" indent="0" algn="ctr">
              <a:buNone/>
              <a:defRPr>
                <a:solidFill>
                  <a:schemeClr val="tx1">
                    <a:tint val="75000"/>
                  </a:schemeClr>
                </a:solidFill>
              </a:defRPr>
            </a:lvl7pPr>
            <a:lvl8pPr marL="5120640" indent="0" algn="ctr">
              <a:buNone/>
              <a:defRPr>
                <a:solidFill>
                  <a:schemeClr val="tx1">
                    <a:tint val="75000"/>
                  </a:schemeClr>
                </a:solidFill>
              </a:defRPr>
            </a:lvl8pPr>
            <a:lvl9pPr marL="585216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CF6DB6-2D35-443C-973C-009803B0344B}" type="datetimeFigureOut">
              <a:rPr lang="en-US" smtClean="0"/>
              <a:pPr/>
              <a:t>3/10/2016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537AC0-132B-4D19-8965-37CECF927DCC}" type="slidenum">
              <a:rPr lang="en-US" smtClean="0"/>
              <a:pPr/>
              <a:t>‹#›</a:t>
            </a:fld>
            <a:endParaRPr lang="en-US"/>
          </a:p>
        </p:txBody>
      </p:sp>
    </p:spTree>
    <p:extLst>
      <p:ext uri="{BB962C8B-B14F-4D97-AF65-F5344CB8AC3E}">
        <p14:creationId xmlns:p14="http://schemas.microsoft.com/office/powerpoint/2010/main" val="1429070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CF6DB6-2D35-443C-973C-009803B0344B}" type="datetimeFigureOut">
              <a:rPr lang="en-US" smtClean="0"/>
              <a:pPr/>
              <a:t>3/10/2016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537AC0-132B-4D19-8965-37CECF927DCC}" type="slidenum">
              <a:rPr lang="en-US" smtClean="0"/>
              <a:pPr/>
              <a:t>‹#›</a:t>
            </a:fld>
            <a:endParaRPr lang="en-US"/>
          </a:p>
        </p:txBody>
      </p:sp>
    </p:spTree>
    <p:extLst>
      <p:ext uri="{BB962C8B-B14F-4D97-AF65-F5344CB8AC3E}">
        <p14:creationId xmlns:p14="http://schemas.microsoft.com/office/powerpoint/2010/main" val="1382603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158428" y="591397"/>
            <a:ext cx="5945345" cy="1258697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22387" y="591397"/>
            <a:ext cx="17576960" cy="1258697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CF6DB6-2D35-443C-973C-009803B0344B}" type="datetimeFigureOut">
              <a:rPr lang="en-US" smtClean="0"/>
              <a:pPr/>
              <a:t>3/10/2016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537AC0-132B-4D19-8965-37CECF927DCC}" type="slidenum">
              <a:rPr lang="en-US" smtClean="0"/>
              <a:pPr/>
              <a:t>‹#›</a:t>
            </a:fld>
            <a:endParaRPr lang="en-US"/>
          </a:p>
        </p:txBody>
      </p:sp>
    </p:spTree>
    <p:extLst>
      <p:ext uri="{BB962C8B-B14F-4D97-AF65-F5344CB8AC3E}">
        <p14:creationId xmlns:p14="http://schemas.microsoft.com/office/powerpoint/2010/main" val="1380380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CF6DB6-2D35-443C-973C-009803B0344B}" type="datetimeFigureOut">
              <a:rPr lang="en-US" smtClean="0"/>
              <a:pPr/>
              <a:t>3/10/2016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537AC0-132B-4D19-8965-37CECF927DCC}" type="slidenum">
              <a:rPr lang="en-US" smtClean="0"/>
              <a:pPr/>
              <a:t>‹#›</a:t>
            </a:fld>
            <a:endParaRPr lang="en-US"/>
          </a:p>
        </p:txBody>
      </p:sp>
    </p:spTree>
    <p:extLst>
      <p:ext uri="{BB962C8B-B14F-4D97-AF65-F5344CB8AC3E}">
        <p14:creationId xmlns:p14="http://schemas.microsoft.com/office/powerpoint/2010/main" val="1758874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7932" y="6463454"/>
            <a:ext cx="13213080" cy="1997710"/>
          </a:xfrm>
        </p:spPr>
        <p:txBody>
          <a:bodyPr anchor="t"/>
          <a:lstStyle>
            <a:lvl1pPr algn="l">
              <a:defRPr sz="6400" b="1" cap="all"/>
            </a:lvl1pPr>
          </a:lstStyle>
          <a:p>
            <a:r>
              <a:rPr lang="en-US" smtClean="0"/>
              <a:t>Click to edit Master title style</a:t>
            </a:r>
            <a:endParaRPr lang="en-US"/>
          </a:p>
        </p:txBody>
      </p:sp>
      <p:sp>
        <p:nvSpPr>
          <p:cNvPr id="3" name="Text Placeholder 2"/>
          <p:cNvSpPr>
            <a:spLocks noGrp="1"/>
          </p:cNvSpPr>
          <p:nvPr>
            <p:ph type="body" idx="1"/>
          </p:nvPr>
        </p:nvSpPr>
        <p:spPr>
          <a:xfrm>
            <a:off x="1227932" y="4263180"/>
            <a:ext cx="13213080" cy="2200274"/>
          </a:xfrm>
        </p:spPr>
        <p:txBody>
          <a:bodyPr anchor="b"/>
          <a:lstStyle>
            <a:lvl1pPr marL="0" indent="0">
              <a:buNone/>
              <a:defRPr sz="3200">
                <a:solidFill>
                  <a:schemeClr val="tx1">
                    <a:tint val="75000"/>
                  </a:schemeClr>
                </a:solidFill>
              </a:defRPr>
            </a:lvl1pPr>
            <a:lvl2pPr marL="731520" indent="0">
              <a:buNone/>
              <a:defRPr sz="2900">
                <a:solidFill>
                  <a:schemeClr val="tx1">
                    <a:tint val="75000"/>
                  </a:schemeClr>
                </a:solidFill>
              </a:defRPr>
            </a:lvl2pPr>
            <a:lvl3pPr marL="1463040" indent="0">
              <a:buNone/>
              <a:defRPr sz="2600">
                <a:solidFill>
                  <a:schemeClr val="tx1">
                    <a:tint val="75000"/>
                  </a:schemeClr>
                </a:solidFill>
              </a:defRPr>
            </a:lvl3pPr>
            <a:lvl4pPr marL="2194560" indent="0">
              <a:buNone/>
              <a:defRPr sz="2200">
                <a:solidFill>
                  <a:schemeClr val="tx1">
                    <a:tint val="75000"/>
                  </a:schemeClr>
                </a:solidFill>
              </a:defRPr>
            </a:lvl4pPr>
            <a:lvl5pPr marL="2926080" indent="0">
              <a:buNone/>
              <a:defRPr sz="2200">
                <a:solidFill>
                  <a:schemeClr val="tx1">
                    <a:tint val="75000"/>
                  </a:schemeClr>
                </a:solidFill>
              </a:defRPr>
            </a:lvl5pPr>
            <a:lvl6pPr marL="3657600" indent="0">
              <a:buNone/>
              <a:defRPr sz="2200">
                <a:solidFill>
                  <a:schemeClr val="tx1">
                    <a:tint val="75000"/>
                  </a:schemeClr>
                </a:solidFill>
              </a:defRPr>
            </a:lvl6pPr>
            <a:lvl7pPr marL="4389120" indent="0">
              <a:buNone/>
              <a:defRPr sz="2200">
                <a:solidFill>
                  <a:schemeClr val="tx1">
                    <a:tint val="75000"/>
                  </a:schemeClr>
                </a:solidFill>
              </a:defRPr>
            </a:lvl7pPr>
            <a:lvl8pPr marL="5120640" indent="0">
              <a:buNone/>
              <a:defRPr sz="2200">
                <a:solidFill>
                  <a:schemeClr val="tx1">
                    <a:tint val="75000"/>
                  </a:schemeClr>
                </a:solidFill>
              </a:defRPr>
            </a:lvl8pPr>
            <a:lvl9pPr marL="5852160" indent="0">
              <a:buNone/>
              <a:defRPr sz="2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CF6DB6-2D35-443C-973C-009803B0344B}" type="datetimeFigureOut">
              <a:rPr lang="en-US" smtClean="0"/>
              <a:pPr/>
              <a:t>3/10/2016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537AC0-132B-4D19-8965-37CECF927DCC}" type="slidenum">
              <a:rPr lang="en-US" smtClean="0"/>
              <a:pPr/>
              <a:t>‹#›</a:t>
            </a:fld>
            <a:endParaRPr lang="en-US"/>
          </a:p>
        </p:txBody>
      </p:sp>
    </p:spTree>
    <p:extLst>
      <p:ext uri="{BB962C8B-B14F-4D97-AF65-F5344CB8AC3E}">
        <p14:creationId xmlns:p14="http://schemas.microsoft.com/office/powerpoint/2010/main" val="4010674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22388" y="3441277"/>
            <a:ext cx="11761153" cy="9737090"/>
          </a:xfrm>
        </p:spPr>
        <p:txBody>
          <a:bodyPr/>
          <a:lstStyle>
            <a:lvl1pPr>
              <a:defRPr sz="45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3342623" y="3441277"/>
            <a:ext cx="11761153" cy="9737090"/>
          </a:xfrm>
        </p:spPr>
        <p:txBody>
          <a:bodyPr/>
          <a:lstStyle>
            <a:lvl1pPr>
              <a:defRPr sz="45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DCF6DB6-2D35-443C-973C-009803B0344B}" type="datetimeFigureOut">
              <a:rPr lang="en-US" smtClean="0"/>
              <a:pPr/>
              <a:t>3/10/2016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537AC0-132B-4D19-8965-37CECF927DCC}" type="slidenum">
              <a:rPr lang="en-US" smtClean="0"/>
              <a:pPr/>
              <a:t>‹#›</a:t>
            </a:fld>
            <a:endParaRPr lang="en-US"/>
          </a:p>
        </p:txBody>
      </p:sp>
    </p:spTree>
    <p:extLst>
      <p:ext uri="{BB962C8B-B14F-4D97-AF65-F5344CB8AC3E}">
        <p14:creationId xmlns:p14="http://schemas.microsoft.com/office/powerpoint/2010/main" val="1150456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77240" y="402802"/>
            <a:ext cx="13990320" cy="167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777242" y="2251499"/>
            <a:ext cx="6868320" cy="938318"/>
          </a:xfrm>
        </p:spPr>
        <p:txBody>
          <a:bodyPr anchor="b"/>
          <a:lstStyle>
            <a:lvl1pPr marL="0" indent="0">
              <a:buNone/>
              <a:defRPr sz="3800" b="1"/>
            </a:lvl1pPr>
            <a:lvl2pPr marL="731520" indent="0">
              <a:buNone/>
              <a:defRPr sz="3200" b="1"/>
            </a:lvl2pPr>
            <a:lvl3pPr marL="1463040" indent="0">
              <a:buNone/>
              <a:defRPr sz="2900" b="1"/>
            </a:lvl3pPr>
            <a:lvl4pPr marL="2194560" indent="0">
              <a:buNone/>
              <a:defRPr sz="2600" b="1"/>
            </a:lvl4pPr>
            <a:lvl5pPr marL="2926080" indent="0">
              <a:buNone/>
              <a:defRPr sz="2600" b="1"/>
            </a:lvl5pPr>
            <a:lvl6pPr marL="3657600" indent="0">
              <a:buNone/>
              <a:defRPr sz="2600" b="1"/>
            </a:lvl6pPr>
            <a:lvl7pPr marL="4389120" indent="0">
              <a:buNone/>
              <a:defRPr sz="2600" b="1"/>
            </a:lvl7pPr>
            <a:lvl8pPr marL="5120640" indent="0">
              <a:buNone/>
              <a:defRPr sz="2600" b="1"/>
            </a:lvl8pPr>
            <a:lvl9pPr marL="5852160" indent="0">
              <a:buNone/>
              <a:defRPr sz="2600" b="1"/>
            </a:lvl9pPr>
          </a:lstStyle>
          <a:p>
            <a:pPr lvl="0"/>
            <a:r>
              <a:rPr lang="en-US" smtClean="0"/>
              <a:t>Click to edit Master text styles</a:t>
            </a:r>
          </a:p>
        </p:txBody>
      </p:sp>
      <p:sp>
        <p:nvSpPr>
          <p:cNvPr id="4" name="Content Placeholder 3"/>
          <p:cNvSpPr>
            <a:spLocks noGrp="1"/>
          </p:cNvSpPr>
          <p:nvPr>
            <p:ph sz="half" idx="2"/>
          </p:nvPr>
        </p:nvSpPr>
        <p:spPr>
          <a:xfrm>
            <a:off x="777242" y="3189817"/>
            <a:ext cx="6868320" cy="5795222"/>
          </a:xfrm>
        </p:spPr>
        <p:txBody>
          <a:bodyPr/>
          <a:lstStyle>
            <a:lvl1pPr>
              <a:defRPr sz="38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7896544" y="2251499"/>
            <a:ext cx="6871018" cy="938318"/>
          </a:xfrm>
        </p:spPr>
        <p:txBody>
          <a:bodyPr anchor="b"/>
          <a:lstStyle>
            <a:lvl1pPr marL="0" indent="0">
              <a:buNone/>
              <a:defRPr sz="3800" b="1"/>
            </a:lvl1pPr>
            <a:lvl2pPr marL="731520" indent="0">
              <a:buNone/>
              <a:defRPr sz="3200" b="1"/>
            </a:lvl2pPr>
            <a:lvl3pPr marL="1463040" indent="0">
              <a:buNone/>
              <a:defRPr sz="2900" b="1"/>
            </a:lvl3pPr>
            <a:lvl4pPr marL="2194560" indent="0">
              <a:buNone/>
              <a:defRPr sz="2600" b="1"/>
            </a:lvl4pPr>
            <a:lvl5pPr marL="2926080" indent="0">
              <a:buNone/>
              <a:defRPr sz="2600" b="1"/>
            </a:lvl5pPr>
            <a:lvl6pPr marL="3657600" indent="0">
              <a:buNone/>
              <a:defRPr sz="2600" b="1"/>
            </a:lvl6pPr>
            <a:lvl7pPr marL="4389120" indent="0">
              <a:buNone/>
              <a:defRPr sz="2600" b="1"/>
            </a:lvl7pPr>
            <a:lvl8pPr marL="5120640" indent="0">
              <a:buNone/>
              <a:defRPr sz="2600" b="1"/>
            </a:lvl8pPr>
            <a:lvl9pPr marL="5852160" indent="0">
              <a:buNone/>
              <a:defRPr sz="2600" b="1"/>
            </a:lvl9pPr>
          </a:lstStyle>
          <a:p>
            <a:pPr lvl="0"/>
            <a:r>
              <a:rPr lang="en-US" smtClean="0"/>
              <a:t>Click to edit Master text styles</a:t>
            </a:r>
          </a:p>
        </p:txBody>
      </p:sp>
      <p:sp>
        <p:nvSpPr>
          <p:cNvPr id="6" name="Content Placeholder 5"/>
          <p:cNvSpPr>
            <a:spLocks noGrp="1"/>
          </p:cNvSpPr>
          <p:nvPr>
            <p:ph sz="quarter" idx="4"/>
          </p:nvPr>
        </p:nvSpPr>
        <p:spPr>
          <a:xfrm>
            <a:off x="7896544" y="3189817"/>
            <a:ext cx="6871018" cy="5795222"/>
          </a:xfrm>
        </p:spPr>
        <p:txBody>
          <a:bodyPr/>
          <a:lstStyle>
            <a:lvl1pPr>
              <a:defRPr sz="38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DCF6DB6-2D35-443C-973C-009803B0344B}" type="datetimeFigureOut">
              <a:rPr lang="en-US" smtClean="0"/>
              <a:pPr/>
              <a:t>3/10/2016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537AC0-132B-4D19-8965-37CECF927DCC}" type="slidenum">
              <a:rPr lang="en-US" smtClean="0"/>
              <a:pPr/>
              <a:t>‹#›</a:t>
            </a:fld>
            <a:endParaRPr lang="en-US"/>
          </a:p>
        </p:txBody>
      </p:sp>
    </p:spTree>
    <p:extLst>
      <p:ext uri="{BB962C8B-B14F-4D97-AF65-F5344CB8AC3E}">
        <p14:creationId xmlns:p14="http://schemas.microsoft.com/office/powerpoint/2010/main" val="2652037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CF6DB6-2D35-443C-973C-009803B0344B}" type="datetimeFigureOut">
              <a:rPr lang="en-US" smtClean="0"/>
              <a:pPr/>
              <a:t>3/10/2016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537AC0-132B-4D19-8965-37CECF927DCC}" type="slidenum">
              <a:rPr lang="en-US" smtClean="0"/>
              <a:pPr/>
              <a:t>‹#›</a:t>
            </a:fld>
            <a:endParaRPr lang="en-US"/>
          </a:p>
        </p:txBody>
      </p:sp>
    </p:spTree>
    <p:extLst>
      <p:ext uri="{BB962C8B-B14F-4D97-AF65-F5344CB8AC3E}">
        <p14:creationId xmlns:p14="http://schemas.microsoft.com/office/powerpoint/2010/main" val="2201324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CF6DB6-2D35-443C-973C-009803B0344B}" type="datetimeFigureOut">
              <a:rPr lang="en-US" smtClean="0"/>
              <a:pPr/>
              <a:t>3/10/2016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537AC0-132B-4D19-8965-37CECF927DCC}" type="slidenum">
              <a:rPr lang="en-US" smtClean="0"/>
              <a:pPr/>
              <a:t>‹#›</a:t>
            </a:fld>
            <a:endParaRPr lang="en-US"/>
          </a:p>
        </p:txBody>
      </p:sp>
    </p:spTree>
    <p:extLst>
      <p:ext uri="{BB962C8B-B14F-4D97-AF65-F5344CB8AC3E}">
        <p14:creationId xmlns:p14="http://schemas.microsoft.com/office/powerpoint/2010/main" val="1052407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7241" y="400473"/>
            <a:ext cx="5114132" cy="1704340"/>
          </a:xfrm>
        </p:spPr>
        <p:txBody>
          <a:bodyPr anchor="b"/>
          <a:lstStyle>
            <a:lvl1pPr algn="l">
              <a:defRPr sz="3200" b="1"/>
            </a:lvl1pPr>
          </a:lstStyle>
          <a:p>
            <a:r>
              <a:rPr lang="en-US" smtClean="0"/>
              <a:t>Click to edit Master title style</a:t>
            </a:r>
            <a:endParaRPr lang="en-US"/>
          </a:p>
        </p:txBody>
      </p:sp>
      <p:sp>
        <p:nvSpPr>
          <p:cNvPr id="3" name="Content Placeholder 2"/>
          <p:cNvSpPr>
            <a:spLocks noGrp="1"/>
          </p:cNvSpPr>
          <p:nvPr>
            <p:ph idx="1"/>
          </p:nvPr>
        </p:nvSpPr>
        <p:spPr>
          <a:xfrm>
            <a:off x="6077590" y="400474"/>
            <a:ext cx="8689975" cy="8584566"/>
          </a:xfrm>
        </p:spPr>
        <p:txBody>
          <a:bodyPr/>
          <a:lstStyle>
            <a:lvl1pPr>
              <a:defRPr sz="5100"/>
            </a:lvl1pPr>
            <a:lvl2pPr>
              <a:defRPr sz="4500"/>
            </a:lvl2pPr>
            <a:lvl3pPr>
              <a:defRPr sz="3800"/>
            </a:lvl3pPr>
            <a:lvl4pPr>
              <a:defRPr sz="3200"/>
            </a:lvl4pPr>
            <a:lvl5pPr>
              <a:defRPr sz="3200"/>
            </a:lvl5pPr>
            <a:lvl6pPr>
              <a:defRPr sz="3200"/>
            </a:lvl6pPr>
            <a:lvl7pPr>
              <a:defRPr sz="3200"/>
            </a:lvl7pPr>
            <a:lvl8pPr>
              <a:defRPr sz="3200"/>
            </a:lvl8pPr>
            <a:lvl9pPr>
              <a:defRPr sz="3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77241" y="2104814"/>
            <a:ext cx="5114132" cy="6880226"/>
          </a:xfrm>
        </p:spPr>
        <p:txBody>
          <a:bodyPr/>
          <a:lstStyle>
            <a:lvl1pPr marL="0" indent="0">
              <a:buNone/>
              <a:defRPr sz="2200"/>
            </a:lvl1pPr>
            <a:lvl2pPr marL="731520" indent="0">
              <a:buNone/>
              <a:defRPr sz="1900"/>
            </a:lvl2pPr>
            <a:lvl3pPr marL="1463040" indent="0">
              <a:buNone/>
              <a:defRPr sz="1600"/>
            </a:lvl3pPr>
            <a:lvl4pPr marL="2194560" indent="0">
              <a:buNone/>
              <a:defRPr sz="1400"/>
            </a:lvl4pPr>
            <a:lvl5pPr marL="2926080" indent="0">
              <a:buNone/>
              <a:defRPr sz="1400"/>
            </a:lvl5pPr>
            <a:lvl6pPr marL="3657600" indent="0">
              <a:buNone/>
              <a:defRPr sz="1400"/>
            </a:lvl6pPr>
            <a:lvl7pPr marL="4389120" indent="0">
              <a:buNone/>
              <a:defRPr sz="1400"/>
            </a:lvl7pPr>
            <a:lvl8pPr marL="5120640" indent="0">
              <a:buNone/>
              <a:defRPr sz="1400"/>
            </a:lvl8pPr>
            <a:lvl9pPr marL="5852160" indent="0">
              <a:buNone/>
              <a:defRPr sz="14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CF6DB6-2D35-443C-973C-009803B0344B}" type="datetimeFigureOut">
              <a:rPr lang="en-US" smtClean="0"/>
              <a:pPr/>
              <a:t>3/10/2016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537AC0-132B-4D19-8965-37CECF927DCC}" type="slidenum">
              <a:rPr lang="en-US" smtClean="0"/>
              <a:pPr/>
              <a:t>‹#›</a:t>
            </a:fld>
            <a:endParaRPr lang="en-US"/>
          </a:p>
        </p:txBody>
      </p:sp>
    </p:spTree>
    <p:extLst>
      <p:ext uri="{BB962C8B-B14F-4D97-AF65-F5344CB8AC3E}">
        <p14:creationId xmlns:p14="http://schemas.microsoft.com/office/powerpoint/2010/main" val="2840444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6890" y="7040880"/>
            <a:ext cx="9326880" cy="831216"/>
          </a:xfrm>
        </p:spPr>
        <p:txBody>
          <a:bodyPr anchor="b"/>
          <a:lstStyle>
            <a:lvl1pPr algn="l">
              <a:defRPr sz="3200" b="1"/>
            </a:lvl1pPr>
          </a:lstStyle>
          <a:p>
            <a:r>
              <a:rPr lang="en-US" smtClean="0"/>
              <a:t>Click to edit Master title style</a:t>
            </a:r>
            <a:endParaRPr lang="en-US"/>
          </a:p>
        </p:txBody>
      </p:sp>
      <p:sp>
        <p:nvSpPr>
          <p:cNvPr id="3" name="Picture Placeholder 2"/>
          <p:cNvSpPr>
            <a:spLocks noGrp="1"/>
          </p:cNvSpPr>
          <p:nvPr>
            <p:ph type="pic" idx="1"/>
          </p:nvPr>
        </p:nvSpPr>
        <p:spPr>
          <a:xfrm>
            <a:off x="3046890" y="898737"/>
            <a:ext cx="9326880" cy="6035040"/>
          </a:xfrm>
        </p:spPr>
        <p:txBody>
          <a:bodyPr/>
          <a:lstStyle>
            <a:lvl1pPr marL="0" indent="0">
              <a:buNone/>
              <a:defRPr sz="5100"/>
            </a:lvl1pPr>
            <a:lvl2pPr marL="731520" indent="0">
              <a:buNone/>
              <a:defRPr sz="4500"/>
            </a:lvl2pPr>
            <a:lvl3pPr marL="1463040" indent="0">
              <a:buNone/>
              <a:defRPr sz="3800"/>
            </a:lvl3pPr>
            <a:lvl4pPr marL="2194560" indent="0">
              <a:buNone/>
              <a:defRPr sz="3200"/>
            </a:lvl4pPr>
            <a:lvl5pPr marL="2926080" indent="0">
              <a:buNone/>
              <a:defRPr sz="3200"/>
            </a:lvl5pPr>
            <a:lvl6pPr marL="3657600" indent="0">
              <a:buNone/>
              <a:defRPr sz="3200"/>
            </a:lvl6pPr>
            <a:lvl7pPr marL="4389120" indent="0">
              <a:buNone/>
              <a:defRPr sz="3200"/>
            </a:lvl7pPr>
            <a:lvl8pPr marL="5120640" indent="0">
              <a:buNone/>
              <a:defRPr sz="3200"/>
            </a:lvl8pPr>
            <a:lvl9pPr marL="5852160" indent="0">
              <a:buNone/>
              <a:defRPr sz="3200"/>
            </a:lvl9pPr>
          </a:lstStyle>
          <a:p>
            <a:endParaRPr lang="en-US"/>
          </a:p>
        </p:txBody>
      </p:sp>
      <p:sp>
        <p:nvSpPr>
          <p:cNvPr id="4" name="Text Placeholder 3"/>
          <p:cNvSpPr>
            <a:spLocks noGrp="1"/>
          </p:cNvSpPr>
          <p:nvPr>
            <p:ph type="body" sz="half" idx="2"/>
          </p:nvPr>
        </p:nvSpPr>
        <p:spPr>
          <a:xfrm>
            <a:off x="3046890" y="7872096"/>
            <a:ext cx="9326880" cy="1180464"/>
          </a:xfrm>
        </p:spPr>
        <p:txBody>
          <a:bodyPr/>
          <a:lstStyle>
            <a:lvl1pPr marL="0" indent="0">
              <a:buNone/>
              <a:defRPr sz="2200"/>
            </a:lvl1pPr>
            <a:lvl2pPr marL="731520" indent="0">
              <a:buNone/>
              <a:defRPr sz="1900"/>
            </a:lvl2pPr>
            <a:lvl3pPr marL="1463040" indent="0">
              <a:buNone/>
              <a:defRPr sz="1600"/>
            </a:lvl3pPr>
            <a:lvl4pPr marL="2194560" indent="0">
              <a:buNone/>
              <a:defRPr sz="1400"/>
            </a:lvl4pPr>
            <a:lvl5pPr marL="2926080" indent="0">
              <a:buNone/>
              <a:defRPr sz="1400"/>
            </a:lvl5pPr>
            <a:lvl6pPr marL="3657600" indent="0">
              <a:buNone/>
              <a:defRPr sz="1400"/>
            </a:lvl6pPr>
            <a:lvl7pPr marL="4389120" indent="0">
              <a:buNone/>
              <a:defRPr sz="1400"/>
            </a:lvl7pPr>
            <a:lvl8pPr marL="5120640" indent="0">
              <a:buNone/>
              <a:defRPr sz="1400"/>
            </a:lvl8pPr>
            <a:lvl9pPr marL="5852160" indent="0">
              <a:buNone/>
              <a:defRPr sz="14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CF6DB6-2D35-443C-973C-009803B0344B}" type="datetimeFigureOut">
              <a:rPr lang="en-US" smtClean="0"/>
              <a:pPr/>
              <a:t>3/10/2016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537AC0-132B-4D19-8965-37CECF927DCC}" type="slidenum">
              <a:rPr lang="en-US" smtClean="0"/>
              <a:pPr/>
              <a:t>‹#›</a:t>
            </a:fld>
            <a:endParaRPr lang="en-US"/>
          </a:p>
        </p:txBody>
      </p:sp>
    </p:spTree>
    <p:extLst>
      <p:ext uri="{BB962C8B-B14F-4D97-AF65-F5344CB8AC3E}">
        <p14:creationId xmlns:p14="http://schemas.microsoft.com/office/powerpoint/2010/main" val="2616256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77240" y="402802"/>
            <a:ext cx="13990320" cy="1676400"/>
          </a:xfrm>
          <a:prstGeom prst="rect">
            <a:avLst/>
          </a:prstGeom>
        </p:spPr>
        <p:txBody>
          <a:bodyPr vert="horz" lIns="146304" tIns="73152" rIns="146304" bIns="73152"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777240" y="2346965"/>
            <a:ext cx="13990320" cy="6638079"/>
          </a:xfrm>
          <a:prstGeom prst="rect">
            <a:avLst/>
          </a:prstGeom>
        </p:spPr>
        <p:txBody>
          <a:bodyPr vert="horz" lIns="146304" tIns="73152" rIns="146304" bIns="7315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777240" y="9322651"/>
            <a:ext cx="3627120" cy="535517"/>
          </a:xfrm>
          <a:prstGeom prst="rect">
            <a:avLst/>
          </a:prstGeom>
        </p:spPr>
        <p:txBody>
          <a:bodyPr vert="horz" lIns="146304" tIns="73152" rIns="146304" bIns="73152" rtlCol="0" anchor="ctr"/>
          <a:lstStyle>
            <a:lvl1pPr algn="l">
              <a:defRPr sz="1900">
                <a:solidFill>
                  <a:schemeClr val="tx1">
                    <a:tint val="75000"/>
                  </a:schemeClr>
                </a:solidFill>
              </a:defRPr>
            </a:lvl1pPr>
          </a:lstStyle>
          <a:p>
            <a:fld id="{FDCF6DB6-2D35-443C-973C-009803B0344B}" type="datetimeFigureOut">
              <a:rPr lang="en-US" smtClean="0"/>
              <a:pPr/>
              <a:t>3/10/2016</a:t>
            </a:fld>
            <a:endParaRPr lang="en-US"/>
          </a:p>
        </p:txBody>
      </p:sp>
      <p:sp>
        <p:nvSpPr>
          <p:cNvPr id="5" name="Footer Placeholder 4"/>
          <p:cNvSpPr>
            <a:spLocks noGrp="1"/>
          </p:cNvSpPr>
          <p:nvPr>
            <p:ph type="ftr" sz="quarter" idx="3"/>
          </p:nvPr>
        </p:nvSpPr>
        <p:spPr>
          <a:xfrm>
            <a:off x="5311140" y="9322651"/>
            <a:ext cx="4922520" cy="535517"/>
          </a:xfrm>
          <a:prstGeom prst="rect">
            <a:avLst/>
          </a:prstGeom>
        </p:spPr>
        <p:txBody>
          <a:bodyPr vert="horz" lIns="146304" tIns="73152" rIns="146304" bIns="73152" rtlCol="0" anchor="ctr"/>
          <a:lstStyle>
            <a:lvl1pPr algn="ctr">
              <a:defRPr sz="1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1140440" y="9322651"/>
            <a:ext cx="3627120" cy="535517"/>
          </a:xfrm>
          <a:prstGeom prst="rect">
            <a:avLst/>
          </a:prstGeom>
        </p:spPr>
        <p:txBody>
          <a:bodyPr vert="horz" lIns="146304" tIns="73152" rIns="146304" bIns="73152" rtlCol="0" anchor="ctr"/>
          <a:lstStyle>
            <a:lvl1pPr algn="r">
              <a:defRPr sz="1900">
                <a:solidFill>
                  <a:schemeClr val="tx1">
                    <a:tint val="75000"/>
                  </a:schemeClr>
                </a:solidFill>
              </a:defRPr>
            </a:lvl1pPr>
          </a:lstStyle>
          <a:p>
            <a:fld id="{F0537AC0-132B-4D19-8965-37CECF927DCC}" type="slidenum">
              <a:rPr lang="en-US" smtClean="0"/>
              <a:pPr/>
              <a:t>‹#›</a:t>
            </a:fld>
            <a:endParaRPr lang="en-US"/>
          </a:p>
        </p:txBody>
      </p:sp>
    </p:spTree>
    <p:extLst>
      <p:ext uri="{BB962C8B-B14F-4D97-AF65-F5344CB8AC3E}">
        <p14:creationId xmlns:p14="http://schemas.microsoft.com/office/powerpoint/2010/main" val="850769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63040" rtl="0" eaLnBrk="1" latinLnBrk="0" hangingPunct="1">
        <a:spcBef>
          <a:spcPct val="0"/>
        </a:spcBef>
        <a:buNone/>
        <a:defRPr sz="7000" kern="1200">
          <a:solidFill>
            <a:schemeClr val="tx1"/>
          </a:solidFill>
          <a:latin typeface="+mj-lt"/>
          <a:ea typeface="+mj-ea"/>
          <a:cs typeface="+mj-cs"/>
        </a:defRPr>
      </a:lvl1pPr>
    </p:titleStyle>
    <p:bodyStyle>
      <a:lvl1pPr marL="548640" indent="-548640" algn="l" defTabSz="1463040" rtl="0" eaLnBrk="1" latinLnBrk="0" hangingPunct="1">
        <a:spcBef>
          <a:spcPct val="20000"/>
        </a:spcBef>
        <a:buFont typeface="Arial" pitchFamily="34" charset="0"/>
        <a:buChar char="•"/>
        <a:defRPr sz="5100" kern="1200">
          <a:solidFill>
            <a:schemeClr val="tx1"/>
          </a:solidFill>
          <a:latin typeface="+mn-lt"/>
          <a:ea typeface="+mn-ea"/>
          <a:cs typeface="+mn-cs"/>
        </a:defRPr>
      </a:lvl1pPr>
      <a:lvl2pPr marL="1188720" indent="-457200" algn="l" defTabSz="1463040" rtl="0" eaLnBrk="1" latinLnBrk="0" hangingPunct="1">
        <a:spcBef>
          <a:spcPct val="20000"/>
        </a:spcBef>
        <a:buFont typeface="Arial" pitchFamily="34" charset="0"/>
        <a:buChar char="–"/>
        <a:defRPr sz="4500" kern="1200">
          <a:solidFill>
            <a:schemeClr val="tx1"/>
          </a:solidFill>
          <a:latin typeface="+mn-lt"/>
          <a:ea typeface="+mn-ea"/>
          <a:cs typeface="+mn-cs"/>
        </a:defRPr>
      </a:lvl2pPr>
      <a:lvl3pPr marL="1828800" indent="-365760" algn="l" defTabSz="1463040" rtl="0" eaLnBrk="1" latinLnBrk="0" hangingPunct="1">
        <a:spcBef>
          <a:spcPct val="20000"/>
        </a:spcBef>
        <a:buFont typeface="Arial" pitchFamily="34" charset="0"/>
        <a:buChar char="•"/>
        <a:defRPr sz="3800" kern="1200">
          <a:solidFill>
            <a:schemeClr val="tx1"/>
          </a:solidFill>
          <a:latin typeface="+mn-lt"/>
          <a:ea typeface="+mn-ea"/>
          <a:cs typeface="+mn-cs"/>
        </a:defRPr>
      </a:lvl3pPr>
      <a:lvl4pPr marL="2560320" indent="-365760" algn="l" defTabSz="1463040" rtl="0" eaLnBrk="1" latinLnBrk="0" hangingPunct="1">
        <a:spcBef>
          <a:spcPct val="20000"/>
        </a:spcBef>
        <a:buFont typeface="Arial" pitchFamily="34" charset="0"/>
        <a:buChar char="–"/>
        <a:defRPr sz="3200" kern="1200">
          <a:solidFill>
            <a:schemeClr val="tx1"/>
          </a:solidFill>
          <a:latin typeface="+mn-lt"/>
          <a:ea typeface="+mn-ea"/>
          <a:cs typeface="+mn-cs"/>
        </a:defRPr>
      </a:lvl4pPr>
      <a:lvl5pPr marL="3291840" indent="-365760" algn="l" defTabSz="1463040" rtl="0" eaLnBrk="1" latinLnBrk="0" hangingPunct="1">
        <a:spcBef>
          <a:spcPct val="20000"/>
        </a:spcBef>
        <a:buFont typeface="Arial" pitchFamily="34" charset="0"/>
        <a:buChar char="»"/>
        <a:defRPr sz="3200" kern="1200">
          <a:solidFill>
            <a:schemeClr val="tx1"/>
          </a:solidFill>
          <a:latin typeface="+mn-lt"/>
          <a:ea typeface="+mn-ea"/>
          <a:cs typeface="+mn-cs"/>
        </a:defRPr>
      </a:lvl5pPr>
      <a:lvl6pPr marL="4023360" indent="-365760" algn="l" defTabSz="1463040" rtl="0" eaLnBrk="1" latinLnBrk="0" hangingPunct="1">
        <a:spcBef>
          <a:spcPct val="20000"/>
        </a:spcBef>
        <a:buFont typeface="Arial" pitchFamily="34" charset="0"/>
        <a:buChar char="•"/>
        <a:defRPr sz="3200" kern="1200">
          <a:solidFill>
            <a:schemeClr val="tx1"/>
          </a:solidFill>
          <a:latin typeface="+mn-lt"/>
          <a:ea typeface="+mn-ea"/>
          <a:cs typeface="+mn-cs"/>
        </a:defRPr>
      </a:lvl6pPr>
      <a:lvl7pPr marL="4754880" indent="-365760" algn="l" defTabSz="1463040" rtl="0" eaLnBrk="1" latinLnBrk="0" hangingPunct="1">
        <a:spcBef>
          <a:spcPct val="20000"/>
        </a:spcBef>
        <a:buFont typeface="Arial" pitchFamily="34" charset="0"/>
        <a:buChar char="•"/>
        <a:defRPr sz="3200" kern="1200">
          <a:solidFill>
            <a:schemeClr val="tx1"/>
          </a:solidFill>
          <a:latin typeface="+mn-lt"/>
          <a:ea typeface="+mn-ea"/>
          <a:cs typeface="+mn-cs"/>
        </a:defRPr>
      </a:lvl7pPr>
      <a:lvl8pPr marL="5486400" indent="-365760" algn="l" defTabSz="1463040" rtl="0" eaLnBrk="1" latinLnBrk="0" hangingPunct="1">
        <a:spcBef>
          <a:spcPct val="20000"/>
        </a:spcBef>
        <a:buFont typeface="Arial" pitchFamily="34" charset="0"/>
        <a:buChar char="•"/>
        <a:defRPr sz="3200" kern="1200">
          <a:solidFill>
            <a:schemeClr val="tx1"/>
          </a:solidFill>
          <a:latin typeface="+mn-lt"/>
          <a:ea typeface="+mn-ea"/>
          <a:cs typeface="+mn-cs"/>
        </a:defRPr>
      </a:lvl8pPr>
      <a:lvl9pPr marL="6217920" indent="-365760" algn="l" defTabSz="1463040" rtl="0" eaLnBrk="1" latinLnBrk="0" hangingPunct="1">
        <a:spcBef>
          <a:spcPct val="20000"/>
        </a:spcBef>
        <a:buFont typeface="Arial" pitchFamily="34" charset="0"/>
        <a:buChar char="•"/>
        <a:defRPr sz="3200" kern="1200">
          <a:solidFill>
            <a:schemeClr val="tx1"/>
          </a:solidFill>
          <a:latin typeface="+mn-lt"/>
          <a:ea typeface="+mn-ea"/>
          <a:cs typeface="+mn-cs"/>
        </a:defRPr>
      </a:lvl9pPr>
    </p:bodyStyle>
    <p:otherStyle>
      <a:defPPr>
        <a:defRPr lang="en-US"/>
      </a:defPPr>
      <a:lvl1pPr marL="0" algn="l" defTabSz="1463040" rtl="0" eaLnBrk="1" latinLnBrk="0" hangingPunct="1">
        <a:defRPr sz="2900" kern="1200">
          <a:solidFill>
            <a:schemeClr val="tx1"/>
          </a:solidFill>
          <a:latin typeface="+mn-lt"/>
          <a:ea typeface="+mn-ea"/>
          <a:cs typeface="+mn-cs"/>
        </a:defRPr>
      </a:lvl1pPr>
      <a:lvl2pPr marL="731520" algn="l" defTabSz="1463040" rtl="0" eaLnBrk="1" latinLnBrk="0" hangingPunct="1">
        <a:defRPr sz="2900" kern="1200">
          <a:solidFill>
            <a:schemeClr val="tx1"/>
          </a:solidFill>
          <a:latin typeface="+mn-lt"/>
          <a:ea typeface="+mn-ea"/>
          <a:cs typeface="+mn-cs"/>
        </a:defRPr>
      </a:lvl2pPr>
      <a:lvl3pPr marL="1463040" algn="l" defTabSz="1463040" rtl="0" eaLnBrk="1" latinLnBrk="0" hangingPunct="1">
        <a:defRPr sz="2900" kern="1200">
          <a:solidFill>
            <a:schemeClr val="tx1"/>
          </a:solidFill>
          <a:latin typeface="+mn-lt"/>
          <a:ea typeface="+mn-ea"/>
          <a:cs typeface="+mn-cs"/>
        </a:defRPr>
      </a:lvl3pPr>
      <a:lvl4pPr marL="2194560" algn="l" defTabSz="1463040" rtl="0" eaLnBrk="1" latinLnBrk="0" hangingPunct="1">
        <a:defRPr sz="2900" kern="1200">
          <a:solidFill>
            <a:schemeClr val="tx1"/>
          </a:solidFill>
          <a:latin typeface="+mn-lt"/>
          <a:ea typeface="+mn-ea"/>
          <a:cs typeface="+mn-cs"/>
        </a:defRPr>
      </a:lvl4pPr>
      <a:lvl5pPr marL="2926080" algn="l" defTabSz="1463040" rtl="0" eaLnBrk="1" latinLnBrk="0" hangingPunct="1">
        <a:defRPr sz="2900" kern="1200">
          <a:solidFill>
            <a:schemeClr val="tx1"/>
          </a:solidFill>
          <a:latin typeface="+mn-lt"/>
          <a:ea typeface="+mn-ea"/>
          <a:cs typeface="+mn-cs"/>
        </a:defRPr>
      </a:lvl5pPr>
      <a:lvl6pPr marL="3657600" algn="l" defTabSz="1463040" rtl="0" eaLnBrk="1" latinLnBrk="0" hangingPunct="1">
        <a:defRPr sz="2900" kern="1200">
          <a:solidFill>
            <a:schemeClr val="tx1"/>
          </a:solidFill>
          <a:latin typeface="+mn-lt"/>
          <a:ea typeface="+mn-ea"/>
          <a:cs typeface="+mn-cs"/>
        </a:defRPr>
      </a:lvl6pPr>
      <a:lvl7pPr marL="4389120" algn="l" defTabSz="1463040" rtl="0" eaLnBrk="1" latinLnBrk="0" hangingPunct="1">
        <a:defRPr sz="2900" kern="1200">
          <a:solidFill>
            <a:schemeClr val="tx1"/>
          </a:solidFill>
          <a:latin typeface="+mn-lt"/>
          <a:ea typeface="+mn-ea"/>
          <a:cs typeface="+mn-cs"/>
        </a:defRPr>
      </a:lvl7pPr>
      <a:lvl8pPr marL="5120640" algn="l" defTabSz="1463040" rtl="0" eaLnBrk="1" latinLnBrk="0" hangingPunct="1">
        <a:defRPr sz="2900" kern="1200">
          <a:solidFill>
            <a:schemeClr val="tx1"/>
          </a:solidFill>
          <a:latin typeface="+mn-lt"/>
          <a:ea typeface="+mn-ea"/>
          <a:cs typeface="+mn-cs"/>
        </a:defRPr>
      </a:lvl8pPr>
      <a:lvl9pPr marL="5852160" algn="l" defTabSz="1463040" rtl="0" eaLnBrk="1" latinLnBrk="0" hangingPunct="1">
        <a:defRPr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524000" y="304800"/>
            <a:ext cx="3200400" cy="800219"/>
          </a:xfrm>
          <a:prstGeom prst="rect">
            <a:avLst/>
          </a:prstGeom>
          <a:noFill/>
        </p:spPr>
        <p:txBody>
          <a:bodyPr wrap="square" rtlCol="0">
            <a:spAutoFit/>
          </a:bodyPr>
          <a:lstStyle/>
          <a:p>
            <a:r>
              <a:rPr lang="en-US" sz="1600" b="1" dirty="0" smtClean="0">
                <a:latin typeface="Century Gothic" pitchFamily="34" charset="0"/>
              </a:rPr>
              <a:t>Roswell Rotary Club</a:t>
            </a:r>
          </a:p>
          <a:p>
            <a:r>
              <a:rPr lang="en-US" sz="1600" b="1" dirty="0" smtClean="0">
                <a:latin typeface="Century Gothic" pitchFamily="34" charset="0"/>
              </a:rPr>
              <a:t>Strategic Plan</a:t>
            </a:r>
            <a:endParaRPr lang="en-US" sz="1400" b="1" dirty="0" smtClean="0">
              <a:latin typeface="Century Gothic" pitchFamily="34" charset="0"/>
            </a:endParaRPr>
          </a:p>
          <a:p>
            <a:r>
              <a:rPr lang="en-US" sz="1400" b="1" dirty="0" smtClean="0">
                <a:latin typeface="Century Gothic" pitchFamily="34" charset="0"/>
              </a:rPr>
              <a:t>Effective </a:t>
            </a:r>
            <a:r>
              <a:rPr lang="en-US" sz="1400" b="1" dirty="0">
                <a:latin typeface="Century Gothic" pitchFamily="34" charset="0"/>
              </a:rPr>
              <a:t>Date:  </a:t>
            </a:r>
            <a:r>
              <a:rPr lang="en-US" sz="1400" b="1" dirty="0" smtClean="0">
                <a:latin typeface="Century Gothic" pitchFamily="34" charset="0"/>
              </a:rPr>
              <a:t>March </a:t>
            </a:r>
            <a:r>
              <a:rPr lang="en-US" sz="1400" b="1" dirty="0" smtClean="0">
                <a:latin typeface="Century Gothic" pitchFamily="34" charset="0"/>
              </a:rPr>
              <a:t>10, </a:t>
            </a:r>
            <a:r>
              <a:rPr lang="en-US" sz="1400" b="1" dirty="0" smtClean="0">
                <a:latin typeface="Century Gothic" pitchFamily="34" charset="0"/>
              </a:rPr>
              <a:t>2016</a:t>
            </a:r>
            <a:r>
              <a:rPr lang="en-US" sz="1400" b="1" dirty="0" smtClean="0">
                <a:solidFill>
                  <a:srgbClr val="FF0000"/>
                </a:solidFill>
                <a:latin typeface="Century Gothic" pitchFamily="34" charset="0"/>
              </a:rPr>
              <a:t>            </a:t>
            </a:r>
            <a:endParaRPr lang="en-US" sz="1400" b="1" dirty="0">
              <a:solidFill>
                <a:srgbClr val="FF0000"/>
              </a:solidFill>
              <a:latin typeface="Century Gothic" pitchFamily="34" charset="0"/>
            </a:endParaRPr>
          </a:p>
        </p:txBody>
      </p:sp>
      <p:sp>
        <p:nvSpPr>
          <p:cNvPr id="92" name="TextBox 91"/>
          <p:cNvSpPr txBox="1"/>
          <p:nvPr/>
        </p:nvSpPr>
        <p:spPr>
          <a:xfrm>
            <a:off x="304800" y="1524000"/>
            <a:ext cx="6324600" cy="1777410"/>
          </a:xfrm>
          <a:prstGeom prst="rect">
            <a:avLst/>
          </a:prstGeom>
          <a:solidFill>
            <a:schemeClr val="bg1">
              <a:lumMod val="85000"/>
            </a:schemeClr>
          </a:solidFill>
          <a:ln w="3175">
            <a:solidFill>
              <a:schemeClr val="tx1"/>
            </a:solidFill>
          </a:ln>
        </p:spPr>
        <p:txBody>
          <a:bodyPr wrap="square" rtlCol="0">
            <a:spAutoFit/>
          </a:bodyPr>
          <a:lstStyle/>
          <a:p>
            <a:r>
              <a:rPr lang="en-US" sz="1050" b="1" dirty="0" smtClean="0"/>
              <a:t>The Object of Rotary is to encourage and foster the ideal of service as a basis of worthy enterprise and, in particular, to encourage and foster:</a:t>
            </a:r>
          </a:p>
          <a:p>
            <a:endParaRPr lang="en-US" sz="1050" b="1" dirty="0" smtClean="0"/>
          </a:p>
          <a:p>
            <a:r>
              <a:rPr lang="en-US" sz="1050" b="1" dirty="0" smtClean="0"/>
              <a:t>FIRST</a:t>
            </a:r>
            <a:r>
              <a:rPr lang="en-US" sz="1050" dirty="0" smtClean="0"/>
              <a:t>. The development of acquaintance as an opportunity for service;</a:t>
            </a:r>
          </a:p>
          <a:p>
            <a:pPr>
              <a:spcBef>
                <a:spcPts val="600"/>
              </a:spcBef>
            </a:pPr>
            <a:r>
              <a:rPr lang="en-US" sz="1050" b="1" dirty="0" smtClean="0"/>
              <a:t>SECOND</a:t>
            </a:r>
            <a:r>
              <a:rPr lang="en-US" sz="1050" dirty="0" smtClean="0"/>
              <a:t>. High ethical standards in business and professions, the recognition of the worthiness of all useful occupations, and the dignifying of each Rotarian’s occupation as an opportunity to serve society;</a:t>
            </a:r>
          </a:p>
          <a:p>
            <a:pPr>
              <a:spcBef>
                <a:spcPts val="600"/>
              </a:spcBef>
            </a:pPr>
            <a:r>
              <a:rPr lang="en-US" sz="1050" b="1" dirty="0" smtClean="0"/>
              <a:t>THIRD</a:t>
            </a:r>
            <a:r>
              <a:rPr lang="en-US" sz="1050" dirty="0" smtClean="0"/>
              <a:t>. The application of the ideal of service in each Rotarian’s personal, business, and community life;</a:t>
            </a:r>
          </a:p>
          <a:p>
            <a:pPr>
              <a:spcBef>
                <a:spcPts val="600"/>
              </a:spcBef>
            </a:pPr>
            <a:r>
              <a:rPr lang="en-US" sz="1050" b="1" dirty="0" smtClean="0"/>
              <a:t>FOURTH</a:t>
            </a:r>
            <a:r>
              <a:rPr lang="en-US" sz="1050" dirty="0" smtClean="0"/>
              <a:t>. The advancement of international understanding, goodwill, and peace through a world fellowship of business and professional persons united in the ideal of service.</a:t>
            </a:r>
            <a:endParaRPr lang="en-US" sz="1050" dirty="0"/>
          </a:p>
        </p:txBody>
      </p:sp>
      <p:cxnSp>
        <p:nvCxnSpPr>
          <p:cNvPr id="345" name="Straight Connector 344"/>
          <p:cNvCxnSpPr/>
          <p:nvPr/>
        </p:nvCxnSpPr>
        <p:spPr>
          <a:xfrm>
            <a:off x="6202680" y="7706021"/>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15" name="Straight Connector 514"/>
          <p:cNvCxnSpPr/>
          <p:nvPr/>
        </p:nvCxnSpPr>
        <p:spPr>
          <a:xfrm>
            <a:off x="5254052" y="1932913"/>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611" name="TextBox 610"/>
          <p:cNvSpPr txBox="1"/>
          <p:nvPr/>
        </p:nvSpPr>
        <p:spPr>
          <a:xfrm>
            <a:off x="10591800" y="3810000"/>
            <a:ext cx="4267200" cy="253916"/>
          </a:xfrm>
          <a:prstGeom prst="rect">
            <a:avLst/>
          </a:prstGeom>
          <a:solidFill>
            <a:schemeClr val="bg1">
              <a:lumMod val="85000"/>
            </a:schemeClr>
          </a:solidFill>
          <a:ln w="3175">
            <a:solidFill>
              <a:schemeClr val="tx1"/>
            </a:solidFill>
          </a:ln>
        </p:spPr>
        <p:txBody>
          <a:bodyPr wrap="square" rtlCol="0">
            <a:spAutoFit/>
          </a:bodyPr>
          <a:lstStyle/>
          <a:p>
            <a:pPr algn="ctr"/>
            <a:r>
              <a:rPr lang="en-US" sz="1050" b="1" dirty="0" smtClean="0"/>
              <a:t>Membership</a:t>
            </a:r>
          </a:p>
        </p:txBody>
      </p:sp>
      <p:sp>
        <p:nvSpPr>
          <p:cNvPr id="97" name="TextBox 96"/>
          <p:cNvSpPr txBox="1"/>
          <p:nvPr/>
        </p:nvSpPr>
        <p:spPr>
          <a:xfrm>
            <a:off x="6934200" y="1219200"/>
            <a:ext cx="2285999" cy="2292935"/>
          </a:xfrm>
          <a:prstGeom prst="rect">
            <a:avLst/>
          </a:prstGeom>
          <a:noFill/>
          <a:ln w="3175">
            <a:noFill/>
          </a:ln>
        </p:spPr>
        <p:txBody>
          <a:bodyPr wrap="square" rtlCol="0">
            <a:spAutoFit/>
          </a:bodyPr>
          <a:lstStyle/>
          <a:p>
            <a:endParaRPr lang="en-US" sz="1100" b="1" dirty="0" smtClean="0">
              <a:latin typeface="Century Gothic" pitchFamily="34" charset="0"/>
            </a:endParaRPr>
          </a:p>
          <a:p>
            <a:pPr lvl="0">
              <a:buFont typeface="Arial" pitchFamily="34" charset="0"/>
              <a:buChar char="•"/>
            </a:pPr>
            <a:r>
              <a:rPr lang="en-US" sz="1100" dirty="0" smtClean="0">
                <a:latin typeface="Century Gothic" pitchFamily="34" charset="0"/>
              </a:rPr>
              <a:t>     Members</a:t>
            </a:r>
          </a:p>
          <a:p>
            <a:pPr lvl="0">
              <a:buFont typeface="Arial" pitchFamily="34" charset="0"/>
              <a:buChar char="•"/>
            </a:pPr>
            <a:r>
              <a:rPr lang="en-US" sz="1100" dirty="0" smtClean="0">
                <a:latin typeface="Century Gothic" pitchFamily="34" charset="0"/>
              </a:rPr>
              <a:t>     Community Leaders</a:t>
            </a:r>
          </a:p>
          <a:p>
            <a:pPr marL="228600" lvl="0" indent="-228600">
              <a:buFont typeface="Arial" pitchFamily="34" charset="0"/>
              <a:buChar char="•"/>
            </a:pPr>
            <a:r>
              <a:rPr lang="en-US" sz="1100" dirty="0" smtClean="0">
                <a:latin typeface="Century Gothic" pitchFamily="34" charset="0"/>
              </a:rPr>
              <a:t>Community Benefactors</a:t>
            </a:r>
          </a:p>
          <a:p>
            <a:pPr lvl="0">
              <a:buFont typeface="Arial" pitchFamily="34" charset="0"/>
              <a:buChar char="•"/>
            </a:pPr>
            <a:r>
              <a:rPr lang="en-US" sz="1100" dirty="0" smtClean="0">
                <a:latin typeface="Century Gothic" pitchFamily="34" charset="0"/>
              </a:rPr>
              <a:t>     Financial Donors/Sponsors</a:t>
            </a:r>
          </a:p>
          <a:p>
            <a:pPr lvl="0">
              <a:buFont typeface="Arial" pitchFamily="34" charset="0"/>
              <a:buChar char="•"/>
            </a:pPr>
            <a:r>
              <a:rPr lang="en-US" sz="1100" dirty="0" smtClean="0">
                <a:latin typeface="Century Gothic" pitchFamily="34" charset="0"/>
              </a:rPr>
              <a:t>     Schools-Public/Private</a:t>
            </a:r>
          </a:p>
          <a:p>
            <a:pPr marL="228600" lvl="0" indent="-228600">
              <a:buFont typeface="Arial" pitchFamily="34" charset="0"/>
              <a:buChar char="•"/>
            </a:pPr>
            <a:r>
              <a:rPr lang="en-US" sz="1100" dirty="0" smtClean="0">
                <a:latin typeface="Century Gothic" pitchFamily="34" charset="0"/>
              </a:rPr>
              <a:t>Families of Member</a:t>
            </a:r>
          </a:p>
          <a:p>
            <a:pPr marL="228600" lvl="0" indent="-228600">
              <a:buFont typeface="Arial" pitchFamily="34" charset="0"/>
              <a:buChar char="•"/>
            </a:pPr>
            <a:r>
              <a:rPr lang="en-US" sz="1100" dirty="0" smtClean="0">
                <a:latin typeface="Century Gothic" pitchFamily="34" charset="0"/>
              </a:rPr>
              <a:t>City of Roswell/North Fulton</a:t>
            </a:r>
          </a:p>
          <a:p>
            <a:pPr marL="228600" lvl="0" indent="-228600">
              <a:buFont typeface="Arial" pitchFamily="34" charset="0"/>
              <a:buChar char="•"/>
            </a:pPr>
            <a:r>
              <a:rPr lang="en-US" sz="1100" dirty="0" smtClean="0">
                <a:latin typeface="Century Gothic" pitchFamily="34" charset="0"/>
              </a:rPr>
              <a:t>Rotary International</a:t>
            </a:r>
          </a:p>
          <a:p>
            <a:pPr marL="228600" lvl="0" indent="-228600">
              <a:buFont typeface="Arial" pitchFamily="34" charset="0"/>
              <a:buChar char="•"/>
            </a:pPr>
            <a:r>
              <a:rPr lang="en-US" sz="1100" dirty="0" smtClean="0">
                <a:latin typeface="Century Gothic" pitchFamily="34" charset="0"/>
              </a:rPr>
              <a:t>Rotary Foundation</a:t>
            </a:r>
          </a:p>
          <a:p>
            <a:pPr marL="228600" lvl="0" indent="-228600">
              <a:buFont typeface="Arial" pitchFamily="34" charset="0"/>
              <a:buChar char="•"/>
            </a:pPr>
            <a:r>
              <a:rPr lang="en-US" sz="1100" dirty="0" smtClean="0">
                <a:latin typeface="Century Gothic" pitchFamily="34" charset="0"/>
              </a:rPr>
              <a:t>District 6900</a:t>
            </a:r>
          </a:p>
          <a:p>
            <a:pPr marL="228600" lvl="0" indent="-228600">
              <a:buFont typeface="Arial" pitchFamily="34" charset="0"/>
              <a:buChar char="•"/>
            </a:pPr>
            <a:r>
              <a:rPr lang="en-US" sz="1100" dirty="0" smtClean="0">
                <a:latin typeface="Century Gothic" pitchFamily="34" charset="0"/>
              </a:rPr>
              <a:t>Local Businesses</a:t>
            </a:r>
          </a:p>
          <a:p>
            <a:pPr marL="228600" lvl="0" indent="-228600">
              <a:buAutoNum type="arabicPeriod" startAt="6"/>
            </a:pPr>
            <a:endParaRPr lang="en-US" sz="1100" dirty="0" smtClean="0">
              <a:latin typeface="Century Gothic" pitchFamily="34" charset="0"/>
            </a:endParaRPr>
          </a:p>
        </p:txBody>
      </p:sp>
      <p:sp>
        <p:nvSpPr>
          <p:cNvPr id="194" name="TextBox 193"/>
          <p:cNvSpPr txBox="1"/>
          <p:nvPr/>
        </p:nvSpPr>
        <p:spPr>
          <a:xfrm>
            <a:off x="5715000" y="4114800"/>
            <a:ext cx="4267200" cy="1708160"/>
          </a:xfrm>
          <a:prstGeom prst="rect">
            <a:avLst/>
          </a:prstGeom>
          <a:solidFill>
            <a:schemeClr val="bg1"/>
          </a:solidFill>
          <a:ln w="3175">
            <a:solidFill>
              <a:schemeClr val="tx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171450" indent="-171450">
              <a:buFont typeface="Arial" pitchFamily="34" charset="0"/>
              <a:buChar char="•"/>
            </a:pPr>
            <a:r>
              <a:rPr lang="en-US" sz="1050" dirty="0" smtClean="0">
                <a:solidFill>
                  <a:schemeClr val="tx1"/>
                </a:solidFill>
              </a:rPr>
              <a:t>Create an environment that promotes awareness of and increases participation in the Rotary Foundation.</a:t>
            </a:r>
          </a:p>
          <a:p>
            <a:pPr marL="171450" indent="-171450">
              <a:buFont typeface="Arial" pitchFamily="34" charset="0"/>
              <a:buChar char="•"/>
            </a:pPr>
            <a:r>
              <a:rPr lang="en-US" sz="1050" dirty="0" smtClean="0">
                <a:solidFill>
                  <a:schemeClr val="tx1"/>
                </a:solidFill>
              </a:rPr>
              <a:t>Provide grants to our local community through an annual awards process from proceeds raised at our annual golf &amp; tennis tournament. </a:t>
            </a:r>
          </a:p>
          <a:p>
            <a:pPr marL="171450" indent="-171450">
              <a:buFont typeface="Arial" pitchFamily="34" charset="0"/>
              <a:buChar char="•"/>
            </a:pPr>
            <a:r>
              <a:rPr lang="en-US" sz="1050" dirty="0" smtClean="0">
                <a:solidFill>
                  <a:schemeClr val="tx1"/>
                </a:solidFill>
              </a:rPr>
              <a:t>Grow the Roswell Rotary Foundation endowment with an annual contribution from the tournament proceeds.</a:t>
            </a:r>
          </a:p>
          <a:p>
            <a:pPr marL="171450" indent="-171450">
              <a:buFont typeface="Arial" pitchFamily="34" charset="0"/>
              <a:buChar char="•"/>
            </a:pPr>
            <a:r>
              <a:rPr lang="en-US" sz="1050" dirty="0" smtClean="0">
                <a:solidFill>
                  <a:schemeClr val="tx1"/>
                </a:solidFill>
              </a:rPr>
              <a:t>Support the Georgia Rotary Student Program by sponsoring one student each Rotary year.</a:t>
            </a:r>
          </a:p>
          <a:p>
            <a:pPr marL="171450" indent="-171450">
              <a:buFont typeface="Arial" pitchFamily="34" charset="0"/>
              <a:buChar char="•"/>
            </a:pPr>
            <a:r>
              <a:rPr lang="en-US" sz="1050" dirty="0" smtClean="0">
                <a:solidFill>
                  <a:schemeClr val="tx1"/>
                </a:solidFill>
              </a:rPr>
              <a:t>Utilize Rotary Foundation Global and District Grants to support our international and local projects.</a:t>
            </a:r>
          </a:p>
        </p:txBody>
      </p:sp>
      <p:sp>
        <p:nvSpPr>
          <p:cNvPr id="101" name="TextBox 100"/>
          <p:cNvSpPr txBox="1"/>
          <p:nvPr/>
        </p:nvSpPr>
        <p:spPr>
          <a:xfrm>
            <a:off x="1981200" y="1216223"/>
            <a:ext cx="2743200" cy="307777"/>
          </a:xfrm>
          <a:prstGeom prst="rect">
            <a:avLst/>
          </a:prstGeom>
          <a:noFill/>
        </p:spPr>
        <p:txBody>
          <a:bodyPr wrap="square" rtlCol="0">
            <a:spAutoFit/>
          </a:bodyPr>
          <a:lstStyle/>
          <a:p>
            <a:pPr algn="ctr"/>
            <a:r>
              <a:rPr lang="en-US" sz="1400" b="1" dirty="0" smtClean="0">
                <a:solidFill>
                  <a:srgbClr val="0070C0"/>
                </a:solidFill>
                <a:latin typeface="Century Gothic" pitchFamily="34" charset="0"/>
              </a:rPr>
              <a:t>ROTARY MISSION STATEMENT</a:t>
            </a:r>
            <a:endParaRPr lang="en-US" sz="1800" b="1" dirty="0">
              <a:solidFill>
                <a:srgbClr val="0070C0"/>
              </a:solidFill>
              <a:latin typeface="Century Gothic" pitchFamily="34" charset="0"/>
            </a:endParaRPr>
          </a:p>
        </p:txBody>
      </p:sp>
      <p:sp>
        <p:nvSpPr>
          <p:cNvPr id="123" name="TextBox 122"/>
          <p:cNvSpPr txBox="1"/>
          <p:nvPr/>
        </p:nvSpPr>
        <p:spPr>
          <a:xfrm>
            <a:off x="304800" y="3951744"/>
            <a:ext cx="2209800" cy="2677656"/>
          </a:xfrm>
          <a:prstGeom prst="rect">
            <a:avLst/>
          </a:prstGeom>
          <a:noFill/>
          <a:ln w="3175">
            <a:solidFill>
              <a:schemeClr val="tx1"/>
            </a:solidFill>
          </a:ln>
        </p:spPr>
        <p:txBody>
          <a:bodyPr wrap="square" rtlCol="0">
            <a:spAutoFit/>
          </a:bodyPr>
          <a:lstStyle/>
          <a:p>
            <a:r>
              <a:rPr lang="en-US" sz="1050" dirty="0" smtClean="0"/>
              <a:t>Brand/reputation</a:t>
            </a:r>
          </a:p>
          <a:p>
            <a:pPr marL="171450" indent="-171450">
              <a:buFont typeface="Arial" panose="020B0604020202020204" pitchFamily="34" charset="0"/>
              <a:buChar char="•"/>
            </a:pPr>
            <a:r>
              <a:rPr lang="en-US" sz="1050" dirty="0" smtClean="0"/>
              <a:t>Passion, commitment, excellence, fun, respected, synergy, accomplished, role model</a:t>
            </a:r>
          </a:p>
          <a:p>
            <a:r>
              <a:rPr lang="en-US" sz="1050" dirty="0" smtClean="0"/>
              <a:t>Administration</a:t>
            </a:r>
          </a:p>
          <a:p>
            <a:pPr marL="171450" indent="-171450">
              <a:buFont typeface="Arial" panose="020B0604020202020204" pitchFamily="34" charset="0"/>
              <a:buChar char="•"/>
            </a:pPr>
            <a:r>
              <a:rPr lang="en-US" sz="1050" dirty="0" smtClean="0"/>
              <a:t>Leadership succession, continuity, organized</a:t>
            </a:r>
          </a:p>
          <a:p>
            <a:r>
              <a:rPr lang="en-US" sz="1050" dirty="0" smtClean="0"/>
              <a:t>Membership</a:t>
            </a:r>
          </a:p>
          <a:p>
            <a:pPr marL="171450" indent="-171450">
              <a:buFont typeface="Arial" panose="020B0604020202020204" pitchFamily="34" charset="0"/>
              <a:buChar char="•"/>
            </a:pPr>
            <a:r>
              <a:rPr lang="en-US" sz="1050" dirty="0" smtClean="0"/>
              <a:t>Professional diversity, community-based, variety and availability of resources, size, mentoring</a:t>
            </a:r>
          </a:p>
          <a:p>
            <a:r>
              <a:rPr lang="en-US" sz="1050" dirty="0" smtClean="0"/>
              <a:t>Stewardship</a:t>
            </a:r>
          </a:p>
          <a:p>
            <a:pPr marL="171450" indent="-171450">
              <a:buFont typeface="Arial" panose="020B0604020202020204" pitchFamily="34" charset="0"/>
              <a:buChar char="•"/>
            </a:pPr>
            <a:r>
              <a:rPr lang="en-US" sz="1050" dirty="0" smtClean="0"/>
              <a:t>Generous, effective fundraising, committed to youth and veterans </a:t>
            </a:r>
          </a:p>
          <a:p>
            <a:endParaRPr lang="en-US" sz="1050" b="1" dirty="0">
              <a:solidFill>
                <a:srgbClr val="FF0000"/>
              </a:solidFill>
              <a:latin typeface="Century Gothic" pitchFamily="34" charset="0"/>
            </a:endParaRPr>
          </a:p>
        </p:txBody>
      </p:sp>
      <p:pic>
        <p:nvPicPr>
          <p:cNvPr id="73" name="Picture 7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8600" y="167128"/>
            <a:ext cx="1066800" cy="1066800"/>
          </a:xfrm>
          <a:prstGeom prst="rect">
            <a:avLst/>
          </a:prstGeom>
        </p:spPr>
      </p:pic>
      <p:sp>
        <p:nvSpPr>
          <p:cNvPr id="83" name="TextBox 82"/>
          <p:cNvSpPr txBox="1"/>
          <p:nvPr/>
        </p:nvSpPr>
        <p:spPr>
          <a:xfrm>
            <a:off x="304800" y="7086600"/>
            <a:ext cx="2209800" cy="2516073"/>
          </a:xfrm>
          <a:prstGeom prst="rect">
            <a:avLst/>
          </a:prstGeom>
          <a:noFill/>
          <a:ln w="3175">
            <a:solidFill>
              <a:schemeClr val="tx1"/>
            </a:solidFill>
          </a:ln>
        </p:spPr>
        <p:txBody>
          <a:bodyPr wrap="square" rtlCol="0">
            <a:spAutoFit/>
          </a:bodyPr>
          <a:lstStyle/>
          <a:p>
            <a:r>
              <a:rPr lang="en-US" sz="1050" dirty="0" smtClean="0">
                <a:solidFill>
                  <a:srgbClr val="000000"/>
                </a:solidFill>
              </a:rPr>
              <a:t>Administration</a:t>
            </a:r>
          </a:p>
          <a:p>
            <a:pPr marL="171450" indent="-171450">
              <a:buFont typeface="Arial" panose="020B0604020202020204" pitchFamily="34" charset="0"/>
              <a:buChar char="•"/>
            </a:pPr>
            <a:r>
              <a:rPr lang="en-US" sz="1050" dirty="0" smtClean="0">
                <a:solidFill>
                  <a:srgbClr val="000000"/>
                </a:solidFill>
              </a:rPr>
              <a:t>Communication with membership, lack of formal documentation (policies, procedures), risk of self-interest (agendas), political and religious undertones</a:t>
            </a:r>
          </a:p>
          <a:p>
            <a:r>
              <a:rPr lang="en-US" sz="1050" dirty="0" smtClean="0">
                <a:solidFill>
                  <a:srgbClr val="000000"/>
                </a:solidFill>
              </a:rPr>
              <a:t>Membership</a:t>
            </a:r>
          </a:p>
          <a:p>
            <a:pPr marL="171450" indent="-171450">
              <a:buFont typeface="Arial" panose="020B0604020202020204" pitchFamily="34" charset="0"/>
              <a:buChar char="•"/>
            </a:pPr>
            <a:r>
              <a:rPr lang="en-US" sz="1050" dirty="0" smtClean="0">
                <a:solidFill>
                  <a:srgbClr val="000000"/>
                </a:solidFill>
              </a:rPr>
              <a:t>Size, noisy, varied levels of commitment, unclear expectations of members, mentoring new members, lack of ethnic diversity</a:t>
            </a:r>
          </a:p>
          <a:p>
            <a:r>
              <a:rPr lang="en-US" sz="1050" dirty="0" smtClean="0">
                <a:solidFill>
                  <a:srgbClr val="000000"/>
                </a:solidFill>
              </a:rPr>
              <a:t>Stewardship</a:t>
            </a:r>
          </a:p>
          <a:p>
            <a:pPr marL="171450" indent="-171450">
              <a:buFont typeface="Arial" panose="020B0604020202020204" pitchFamily="34" charset="0"/>
              <a:buChar char="•"/>
            </a:pPr>
            <a:r>
              <a:rPr lang="en-US" sz="1050" dirty="0" smtClean="0">
                <a:solidFill>
                  <a:srgbClr val="000000"/>
                </a:solidFill>
              </a:rPr>
              <a:t>Limited Rotary Foundation giving</a:t>
            </a:r>
            <a:endParaRPr lang="en-US" sz="1050" b="1" dirty="0">
              <a:solidFill>
                <a:srgbClr val="FF0000"/>
              </a:solidFill>
              <a:latin typeface="Century Gothic" pitchFamily="34" charset="0"/>
            </a:endParaRPr>
          </a:p>
        </p:txBody>
      </p:sp>
      <p:sp>
        <p:nvSpPr>
          <p:cNvPr id="86" name="TextBox 85"/>
          <p:cNvSpPr txBox="1"/>
          <p:nvPr/>
        </p:nvSpPr>
        <p:spPr>
          <a:xfrm>
            <a:off x="2819400" y="3982030"/>
            <a:ext cx="2209800" cy="3323987"/>
          </a:xfrm>
          <a:prstGeom prst="rect">
            <a:avLst/>
          </a:prstGeom>
          <a:noFill/>
          <a:ln w="3175">
            <a:solidFill>
              <a:schemeClr val="tx1"/>
            </a:solidFill>
          </a:ln>
        </p:spPr>
        <p:txBody>
          <a:bodyPr wrap="square" rtlCol="0">
            <a:spAutoFit/>
          </a:bodyPr>
          <a:lstStyle/>
          <a:p>
            <a:pPr>
              <a:buFont typeface="Arial" pitchFamily="34" charset="0"/>
              <a:buChar char="•"/>
            </a:pPr>
            <a:r>
              <a:rPr lang="en-US" sz="1050" dirty="0" smtClean="0">
                <a:latin typeface="Calibri" pitchFamily="34" charset="0"/>
              </a:rPr>
              <a:t>Embrace new movements (e.g. trafficking, bullying)</a:t>
            </a:r>
          </a:p>
          <a:p>
            <a:pPr>
              <a:buFont typeface="Arial" pitchFamily="34" charset="0"/>
              <a:buChar char="•"/>
            </a:pPr>
            <a:r>
              <a:rPr lang="en-US" sz="1050" dirty="0" smtClean="0">
                <a:latin typeface="Calibri" pitchFamily="34" charset="0"/>
              </a:rPr>
              <a:t>Engage more large corporate members</a:t>
            </a:r>
          </a:p>
          <a:p>
            <a:pPr>
              <a:buFont typeface="Arial" pitchFamily="34" charset="0"/>
              <a:buChar char="•"/>
            </a:pPr>
            <a:r>
              <a:rPr lang="en-US" sz="1050" dirty="0" smtClean="0">
                <a:latin typeface="Calibri" pitchFamily="34" charset="0"/>
              </a:rPr>
              <a:t>Share Rotary ideals by embracing international projects</a:t>
            </a:r>
          </a:p>
          <a:p>
            <a:pPr>
              <a:buFont typeface="Arial" pitchFamily="34" charset="0"/>
              <a:buChar char="•"/>
            </a:pPr>
            <a:r>
              <a:rPr lang="en-US" sz="1050" dirty="0" smtClean="0">
                <a:latin typeface="Calibri" pitchFamily="34" charset="0"/>
              </a:rPr>
              <a:t>Use technology for communication and engagement</a:t>
            </a:r>
          </a:p>
          <a:p>
            <a:pPr>
              <a:buFont typeface="Arial" pitchFamily="34" charset="0"/>
              <a:buChar char="•"/>
            </a:pPr>
            <a:r>
              <a:rPr lang="en-US" sz="1050" dirty="0" smtClean="0">
                <a:latin typeface="Calibri" pitchFamily="34" charset="0"/>
              </a:rPr>
              <a:t>Recruit and engage GenX and </a:t>
            </a:r>
            <a:r>
              <a:rPr lang="en-US" sz="1050" dirty="0">
                <a:latin typeface="Calibri" pitchFamily="34" charset="0"/>
              </a:rPr>
              <a:t>M</a:t>
            </a:r>
            <a:r>
              <a:rPr lang="en-US" sz="1050" dirty="0" smtClean="0">
                <a:latin typeface="Calibri" pitchFamily="34" charset="0"/>
              </a:rPr>
              <a:t>illennial generation leaders </a:t>
            </a:r>
          </a:p>
          <a:p>
            <a:pPr>
              <a:buFont typeface="Arial" pitchFamily="34" charset="0"/>
              <a:buChar char="•"/>
            </a:pPr>
            <a:r>
              <a:rPr lang="en-US" sz="1050" dirty="0" smtClean="0">
                <a:latin typeface="Calibri" pitchFamily="34" charset="0"/>
              </a:rPr>
              <a:t>Expand social calendar</a:t>
            </a:r>
          </a:p>
          <a:p>
            <a:pPr>
              <a:buFont typeface="Arial" pitchFamily="34" charset="0"/>
              <a:buChar char="•"/>
            </a:pPr>
            <a:r>
              <a:rPr lang="en-US" sz="1050" dirty="0" smtClean="0">
                <a:latin typeface="Calibri" pitchFamily="34" charset="0"/>
              </a:rPr>
              <a:t>Marketing/PR – grow the brand</a:t>
            </a:r>
          </a:p>
          <a:p>
            <a:pPr>
              <a:buFont typeface="Arial" pitchFamily="34" charset="0"/>
              <a:buChar char="•"/>
            </a:pPr>
            <a:r>
              <a:rPr lang="en-US" sz="1050" dirty="0" smtClean="0">
                <a:latin typeface="Calibri" pitchFamily="34" charset="0"/>
              </a:rPr>
              <a:t>Unite City of Roswell (east and west)</a:t>
            </a:r>
          </a:p>
          <a:p>
            <a:pPr>
              <a:buFont typeface="Arial" pitchFamily="34" charset="0"/>
              <a:buChar char="•"/>
            </a:pPr>
            <a:r>
              <a:rPr lang="en-US" sz="1050" dirty="0" smtClean="0">
                <a:latin typeface="Calibri" pitchFamily="34" charset="0"/>
              </a:rPr>
              <a:t>Mentor other Rotary Clubs</a:t>
            </a:r>
          </a:p>
          <a:p>
            <a:pPr>
              <a:buFont typeface="Arial" pitchFamily="34" charset="0"/>
              <a:buChar char="•"/>
            </a:pPr>
            <a:r>
              <a:rPr lang="en-US" sz="1050" dirty="0" smtClean="0">
                <a:latin typeface="Calibri" pitchFamily="34" charset="0"/>
              </a:rPr>
              <a:t>Increase awareness of charitable support</a:t>
            </a:r>
          </a:p>
          <a:p>
            <a:pPr>
              <a:buFont typeface="Arial" pitchFamily="34" charset="0"/>
              <a:buChar char="•"/>
            </a:pPr>
            <a:r>
              <a:rPr lang="en-US" sz="1050" dirty="0" smtClean="0">
                <a:latin typeface="Calibri" pitchFamily="34" charset="0"/>
              </a:rPr>
              <a:t>Eliminate charitable agency quid pro quo</a:t>
            </a:r>
          </a:p>
          <a:p>
            <a:endParaRPr lang="en-US" sz="1050" b="1" dirty="0">
              <a:solidFill>
                <a:srgbClr val="FF0000"/>
              </a:solidFill>
              <a:latin typeface="Century Gothic" pitchFamily="34" charset="0"/>
            </a:endParaRPr>
          </a:p>
        </p:txBody>
      </p:sp>
      <p:sp>
        <p:nvSpPr>
          <p:cNvPr id="87" name="TextBox 86"/>
          <p:cNvSpPr txBox="1"/>
          <p:nvPr/>
        </p:nvSpPr>
        <p:spPr>
          <a:xfrm>
            <a:off x="2819400" y="8054623"/>
            <a:ext cx="2209800" cy="1546577"/>
          </a:xfrm>
          <a:prstGeom prst="rect">
            <a:avLst/>
          </a:prstGeom>
          <a:noFill/>
          <a:ln w="3175">
            <a:solidFill>
              <a:schemeClr val="tx1"/>
            </a:solidFill>
          </a:ln>
        </p:spPr>
        <p:txBody>
          <a:bodyPr wrap="square" rtlCol="0">
            <a:spAutoFit/>
          </a:bodyPr>
          <a:lstStyle/>
          <a:p>
            <a:pPr>
              <a:buFont typeface="Arial" pitchFamily="34" charset="0"/>
              <a:buChar char="•"/>
            </a:pPr>
            <a:r>
              <a:rPr lang="en-US" sz="1050" dirty="0" smtClean="0"/>
              <a:t>Economy</a:t>
            </a:r>
          </a:p>
          <a:p>
            <a:pPr>
              <a:buFont typeface="Arial" pitchFamily="34" charset="0"/>
              <a:buChar char="•"/>
            </a:pPr>
            <a:r>
              <a:rPr lang="en-US" sz="1050" dirty="0" smtClean="0"/>
              <a:t>Competition for resources (people and money)</a:t>
            </a:r>
          </a:p>
          <a:p>
            <a:pPr>
              <a:buFont typeface="Arial" pitchFamily="34" charset="0"/>
              <a:buChar char="•"/>
            </a:pPr>
            <a:r>
              <a:rPr lang="en-US" sz="1050" dirty="0" smtClean="0"/>
              <a:t>Limited personal time to volunteer</a:t>
            </a:r>
          </a:p>
          <a:p>
            <a:pPr>
              <a:buFont typeface="Arial" pitchFamily="34" charset="0"/>
              <a:buChar char="•"/>
            </a:pPr>
            <a:r>
              <a:rPr lang="en-US" sz="1050" dirty="0" smtClean="0"/>
              <a:t>Decline of Rotary in the U.S.</a:t>
            </a:r>
          </a:p>
          <a:p>
            <a:pPr>
              <a:buFont typeface="Arial" pitchFamily="34" charset="0"/>
              <a:buChar char="•"/>
            </a:pPr>
            <a:r>
              <a:rPr lang="en-US" sz="1050" dirty="0" smtClean="0"/>
              <a:t>Threat of tarnished brand</a:t>
            </a:r>
          </a:p>
          <a:p>
            <a:pPr>
              <a:buFont typeface="Arial" pitchFamily="34" charset="0"/>
              <a:buChar char="•"/>
            </a:pPr>
            <a:r>
              <a:rPr lang="en-US" sz="1050" dirty="0" smtClean="0"/>
              <a:t>Technology</a:t>
            </a:r>
          </a:p>
          <a:p>
            <a:pPr>
              <a:buFont typeface="Arial" pitchFamily="34" charset="0"/>
              <a:buChar char="•"/>
            </a:pPr>
            <a:r>
              <a:rPr lang="en-US" sz="1050" dirty="0" smtClean="0"/>
              <a:t>Expectations and preferences of millennial generation</a:t>
            </a:r>
            <a:endParaRPr lang="en-US" sz="1050" b="1" dirty="0">
              <a:solidFill>
                <a:srgbClr val="FF0000"/>
              </a:solidFill>
              <a:latin typeface="Century Gothic" pitchFamily="34" charset="0"/>
            </a:endParaRPr>
          </a:p>
        </p:txBody>
      </p:sp>
      <p:sp>
        <p:nvSpPr>
          <p:cNvPr id="88" name="TextBox 87"/>
          <p:cNvSpPr txBox="1"/>
          <p:nvPr/>
        </p:nvSpPr>
        <p:spPr>
          <a:xfrm>
            <a:off x="457200" y="3578423"/>
            <a:ext cx="2057400" cy="307777"/>
          </a:xfrm>
          <a:prstGeom prst="rect">
            <a:avLst/>
          </a:prstGeom>
          <a:noFill/>
        </p:spPr>
        <p:txBody>
          <a:bodyPr wrap="square" rtlCol="0">
            <a:spAutoFit/>
          </a:bodyPr>
          <a:lstStyle/>
          <a:p>
            <a:pPr algn="ctr"/>
            <a:r>
              <a:rPr lang="en-US" sz="1400" b="1" dirty="0" smtClean="0">
                <a:solidFill>
                  <a:srgbClr val="0070C0"/>
                </a:solidFill>
                <a:latin typeface="Century Gothic" pitchFamily="34" charset="0"/>
              </a:rPr>
              <a:t>INTERNAL STRENGTHS</a:t>
            </a:r>
          </a:p>
        </p:txBody>
      </p:sp>
      <p:sp>
        <p:nvSpPr>
          <p:cNvPr id="89" name="TextBox 88"/>
          <p:cNvSpPr txBox="1"/>
          <p:nvPr/>
        </p:nvSpPr>
        <p:spPr>
          <a:xfrm>
            <a:off x="2743200" y="3578423"/>
            <a:ext cx="2438400" cy="307777"/>
          </a:xfrm>
          <a:prstGeom prst="rect">
            <a:avLst/>
          </a:prstGeom>
          <a:noFill/>
        </p:spPr>
        <p:txBody>
          <a:bodyPr wrap="square" rtlCol="0">
            <a:spAutoFit/>
          </a:bodyPr>
          <a:lstStyle/>
          <a:p>
            <a:pPr algn="ctr"/>
            <a:r>
              <a:rPr lang="en-US" sz="1400" b="1" dirty="0" smtClean="0">
                <a:solidFill>
                  <a:srgbClr val="0070C0"/>
                </a:solidFill>
                <a:latin typeface="Century Gothic" pitchFamily="34" charset="0"/>
              </a:rPr>
              <a:t>EXTERNAL OPPORTUNITIES</a:t>
            </a:r>
            <a:endParaRPr lang="en-US" sz="1800" b="1" dirty="0">
              <a:solidFill>
                <a:srgbClr val="0070C0"/>
              </a:solidFill>
              <a:latin typeface="Century Gothic" pitchFamily="34" charset="0"/>
            </a:endParaRPr>
          </a:p>
        </p:txBody>
      </p:sp>
      <p:sp>
        <p:nvSpPr>
          <p:cNvPr id="90" name="TextBox 89"/>
          <p:cNvSpPr txBox="1"/>
          <p:nvPr/>
        </p:nvSpPr>
        <p:spPr>
          <a:xfrm>
            <a:off x="304800" y="6702623"/>
            <a:ext cx="2209800" cy="307777"/>
          </a:xfrm>
          <a:prstGeom prst="rect">
            <a:avLst/>
          </a:prstGeom>
          <a:noFill/>
        </p:spPr>
        <p:txBody>
          <a:bodyPr wrap="square" rtlCol="0">
            <a:spAutoFit/>
          </a:bodyPr>
          <a:lstStyle/>
          <a:p>
            <a:pPr algn="ctr"/>
            <a:r>
              <a:rPr lang="en-US" sz="1400" b="1" dirty="0" smtClean="0">
                <a:solidFill>
                  <a:srgbClr val="0070C0"/>
                </a:solidFill>
                <a:latin typeface="Century Gothic" pitchFamily="34" charset="0"/>
              </a:rPr>
              <a:t>INTERNAL WEAKNESSES</a:t>
            </a:r>
            <a:endParaRPr lang="en-US" sz="1800" b="1" dirty="0">
              <a:solidFill>
                <a:srgbClr val="0070C0"/>
              </a:solidFill>
              <a:latin typeface="Century Gothic" pitchFamily="34" charset="0"/>
            </a:endParaRPr>
          </a:p>
        </p:txBody>
      </p:sp>
      <p:sp>
        <p:nvSpPr>
          <p:cNvPr id="91" name="TextBox 90"/>
          <p:cNvSpPr txBox="1"/>
          <p:nvPr/>
        </p:nvSpPr>
        <p:spPr>
          <a:xfrm>
            <a:off x="2895600" y="7617023"/>
            <a:ext cx="2057400" cy="307777"/>
          </a:xfrm>
          <a:prstGeom prst="rect">
            <a:avLst/>
          </a:prstGeom>
          <a:noFill/>
        </p:spPr>
        <p:txBody>
          <a:bodyPr wrap="square" rtlCol="0">
            <a:spAutoFit/>
          </a:bodyPr>
          <a:lstStyle/>
          <a:p>
            <a:pPr algn="ctr"/>
            <a:r>
              <a:rPr lang="en-US" sz="1400" b="1" dirty="0" smtClean="0">
                <a:solidFill>
                  <a:srgbClr val="0070C0"/>
                </a:solidFill>
                <a:latin typeface="Century Gothic" pitchFamily="34" charset="0"/>
              </a:rPr>
              <a:t>EXTERNAL THREATS</a:t>
            </a:r>
            <a:endParaRPr lang="en-US" sz="1800" b="1" dirty="0">
              <a:solidFill>
                <a:srgbClr val="0070C0"/>
              </a:solidFill>
              <a:latin typeface="Century Gothic" pitchFamily="34" charset="0"/>
            </a:endParaRPr>
          </a:p>
        </p:txBody>
      </p:sp>
      <p:sp>
        <p:nvSpPr>
          <p:cNvPr id="93" name="TextBox 92"/>
          <p:cNvSpPr txBox="1"/>
          <p:nvPr/>
        </p:nvSpPr>
        <p:spPr>
          <a:xfrm>
            <a:off x="7772400" y="3429000"/>
            <a:ext cx="4572000" cy="307777"/>
          </a:xfrm>
          <a:prstGeom prst="rect">
            <a:avLst/>
          </a:prstGeom>
          <a:noFill/>
        </p:spPr>
        <p:txBody>
          <a:bodyPr wrap="square" rtlCol="0">
            <a:spAutoFit/>
          </a:bodyPr>
          <a:lstStyle/>
          <a:p>
            <a:pPr algn="ctr"/>
            <a:r>
              <a:rPr lang="en-US" sz="1400" b="1" dirty="0" smtClean="0">
                <a:solidFill>
                  <a:srgbClr val="0070C0"/>
                </a:solidFill>
                <a:latin typeface="Century Gothic" pitchFamily="34" charset="0"/>
              </a:rPr>
              <a:t>CLUB AREAS OF FOCUS AND RELATED GOALS</a:t>
            </a:r>
            <a:endParaRPr lang="en-US" sz="1800" b="1" dirty="0">
              <a:solidFill>
                <a:srgbClr val="0070C0"/>
              </a:solidFill>
              <a:latin typeface="Century Gothic" pitchFamily="34" charset="0"/>
            </a:endParaRPr>
          </a:p>
        </p:txBody>
      </p:sp>
      <p:sp>
        <p:nvSpPr>
          <p:cNvPr id="107" name="TextBox 106"/>
          <p:cNvSpPr txBox="1"/>
          <p:nvPr/>
        </p:nvSpPr>
        <p:spPr>
          <a:xfrm>
            <a:off x="9525000" y="528950"/>
            <a:ext cx="5334000" cy="2823850"/>
          </a:xfrm>
          <a:prstGeom prst="rect">
            <a:avLst/>
          </a:prstGeom>
          <a:solidFill>
            <a:schemeClr val="bg1">
              <a:lumMod val="85000"/>
            </a:schemeClr>
          </a:solidFill>
          <a:ln w="3175">
            <a:solidFill>
              <a:schemeClr val="tx1"/>
            </a:solidFill>
          </a:ln>
        </p:spPr>
        <p:txBody>
          <a:bodyPr wrap="square" rtlCol="0">
            <a:spAutoFit/>
          </a:bodyPr>
          <a:lstStyle/>
          <a:p>
            <a:r>
              <a:rPr lang="en-US" sz="1050" b="1" dirty="0" smtClean="0"/>
              <a:t>Rotary’s Five Avenues of Service are supported by the Club Areas of Focus:</a:t>
            </a:r>
          </a:p>
          <a:p>
            <a:endParaRPr lang="en-US" sz="1050" b="1" dirty="0" smtClean="0"/>
          </a:p>
          <a:p>
            <a:r>
              <a:rPr lang="en-US" sz="1050" b="1" dirty="0" smtClean="0"/>
              <a:t>ONE:  CLUB SERVICE </a:t>
            </a:r>
            <a:r>
              <a:rPr lang="en-US" sz="1050" dirty="0" smtClean="0"/>
              <a:t>focuses on strengthening fellowship and ensuring the smooth functioning of Rotary clubs and includes Membership and Club Administration.</a:t>
            </a:r>
          </a:p>
          <a:p>
            <a:pPr>
              <a:spcBef>
                <a:spcPts val="600"/>
              </a:spcBef>
            </a:pPr>
            <a:r>
              <a:rPr lang="en-US" sz="1050" b="1" dirty="0" smtClean="0"/>
              <a:t>TWO:  </a:t>
            </a:r>
            <a:r>
              <a:rPr lang="en-US" sz="1050" dirty="0" smtClean="0"/>
              <a:t>. </a:t>
            </a:r>
            <a:r>
              <a:rPr lang="en-US" sz="1050" b="1" dirty="0" smtClean="0"/>
              <a:t>VOCATIONAL SERVICE </a:t>
            </a:r>
            <a:r>
              <a:rPr lang="en-US" sz="1050" dirty="0" smtClean="0"/>
              <a:t>involves club members serving others through their professions and aspiring to high ethical standards. Rotarians, as business leaders, share skills and expertise through their vocations, and they inspire others in the process. </a:t>
            </a:r>
          </a:p>
          <a:p>
            <a:pPr>
              <a:spcBef>
                <a:spcPts val="600"/>
              </a:spcBef>
            </a:pPr>
            <a:r>
              <a:rPr lang="en-US" sz="1050" b="1" dirty="0" smtClean="0"/>
              <a:t>THREE: COMMUNITY SERVICE </a:t>
            </a:r>
            <a:r>
              <a:rPr lang="en-US" sz="1050" dirty="0" smtClean="0"/>
              <a:t>is the opportunity  Rotary clubs have to implement club projects and activities that improve life in the local community.</a:t>
            </a:r>
          </a:p>
          <a:p>
            <a:pPr>
              <a:spcBef>
                <a:spcPts val="600"/>
              </a:spcBef>
            </a:pPr>
            <a:r>
              <a:rPr lang="en-US" sz="1050" b="1" dirty="0" smtClean="0"/>
              <a:t>FOUR:</a:t>
            </a:r>
            <a:r>
              <a:rPr lang="en-US" sz="1050" dirty="0" smtClean="0"/>
              <a:t>  </a:t>
            </a:r>
            <a:r>
              <a:rPr lang="en-US" sz="1050" b="1" dirty="0" smtClean="0"/>
              <a:t>INTERNATIONAL SERVICE </a:t>
            </a:r>
            <a:r>
              <a:rPr lang="en-US" sz="1050" dirty="0" smtClean="0"/>
              <a:t>encompasses efforts to expand Rotary’s humanitarian reach around the world and to promote world understanding and peace. </a:t>
            </a:r>
          </a:p>
          <a:p>
            <a:pPr>
              <a:spcBef>
                <a:spcPts val="600"/>
              </a:spcBef>
            </a:pPr>
            <a:r>
              <a:rPr lang="en-US" sz="1050" b="1" dirty="0" smtClean="0"/>
              <a:t>FIVE: </a:t>
            </a:r>
            <a:r>
              <a:rPr lang="en-US" sz="1050" dirty="0" smtClean="0"/>
              <a:t>  </a:t>
            </a:r>
            <a:r>
              <a:rPr lang="en-US" sz="1050" b="1" dirty="0" smtClean="0"/>
              <a:t>YOUTH SERVICE</a:t>
            </a:r>
            <a:r>
              <a:rPr lang="en-US" sz="1050" dirty="0" smtClean="0"/>
              <a:t> recognizes the positive change implemented by youth and young adults involved in leadership development activities, community and international service projects, and exchange programs that enrich and foster world peace and cultural understanding.</a:t>
            </a:r>
          </a:p>
        </p:txBody>
      </p:sp>
      <p:sp>
        <p:nvSpPr>
          <p:cNvPr id="108" name="TextBox 107"/>
          <p:cNvSpPr txBox="1"/>
          <p:nvPr/>
        </p:nvSpPr>
        <p:spPr>
          <a:xfrm>
            <a:off x="11049000" y="149423"/>
            <a:ext cx="2819400" cy="307777"/>
          </a:xfrm>
          <a:prstGeom prst="rect">
            <a:avLst/>
          </a:prstGeom>
          <a:noFill/>
        </p:spPr>
        <p:txBody>
          <a:bodyPr wrap="square" rtlCol="0">
            <a:spAutoFit/>
          </a:bodyPr>
          <a:lstStyle/>
          <a:p>
            <a:pPr algn="ctr"/>
            <a:r>
              <a:rPr lang="en-US" sz="1400" b="1" dirty="0" smtClean="0">
                <a:solidFill>
                  <a:srgbClr val="0070C0"/>
                </a:solidFill>
                <a:latin typeface="Century Gothic" pitchFamily="34" charset="0"/>
              </a:rPr>
              <a:t>ROTARY AVENUES OF SERVICE</a:t>
            </a:r>
            <a:endParaRPr lang="en-US" sz="1800" b="1" dirty="0">
              <a:solidFill>
                <a:srgbClr val="0070C0"/>
              </a:solidFill>
              <a:latin typeface="Century Gothic" pitchFamily="34" charset="0"/>
            </a:endParaRPr>
          </a:p>
        </p:txBody>
      </p:sp>
      <p:sp>
        <p:nvSpPr>
          <p:cNvPr id="110" name="TextBox 109"/>
          <p:cNvSpPr txBox="1"/>
          <p:nvPr/>
        </p:nvSpPr>
        <p:spPr>
          <a:xfrm>
            <a:off x="5715000" y="3810000"/>
            <a:ext cx="4267200" cy="253916"/>
          </a:xfrm>
          <a:prstGeom prst="rect">
            <a:avLst/>
          </a:prstGeom>
          <a:solidFill>
            <a:schemeClr val="bg1">
              <a:lumMod val="85000"/>
            </a:schemeClr>
          </a:solidFill>
          <a:ln w="3175">
            <a:solidFill>
              <a:schemeClr val="tx1"/>
            </a:solidFill>
          </a:ln>
        </p:spPr>
        <p:txBody>
          <a:bodyPr wrap="square" rtlCol="0">
            <a:spAutoFit/>
          </a:bodyPr>
          <a:lstStyle/>
          <a:p>
            <a:pPr algn="ctr"/>
            <a:r>
              <a:rPr lang="en-US" sz="1050" b="1" dirty="0" smtClean="0"/>
              <a:t>Charitable Giving (fka Foundation)</a:t>
            </a:r>
          </a:p>
        </p:txBody>
      </p:sp>
      <p:sp>
        <p:nvSpPr>
          <p:cNvPr id="111" name="TextBox 110"/>
          <p:cNvSpPr txBox="1"/>
          <p:nvPr/>
        </p:nvSpPr>
        <p:spPr>
          <a:xfrm>
            <a:off x="10591800" y="4114800"/>
            <a:ext cx="4267200" cy="1515800"/>
          </a:xfrm>
          <a:prstGeom prst="rect">
            <a:avLst/>
          </a:prstGeom>
          <a:solidFill>
            <a:schemeClr val="bg1"/>
          </a:solidFill>
          <a:ln w="3175">
            <a:solidFill>
              <a:schemeClr val="tx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171450" indent="-171450">
              <a:buFont typeface="Arial" pitchFamily="34" charset="0"/>
              <a:buChar char="•"/>
            </a:pPr>
            <a:r>
              <a:rPr lang="en-US" sz="1050" dirty="0" smtClean="0">
                <a:solidFill>
                  <a:schemeClr val="tx1"/>
                </a:solidFill>
              </a:rPr>
              <a:t>Set a membership limit of 300 members. </a:t>
            </a:r>
          </a:p>
          <a:p>
            <a:pPr marL="171450" indent="-171450">
              <a:buFont typeface="Arial" pitchFamily="34" charset="0"/>
              <a:buChar char="•"/>
            </a:pPr>
            <a:r>
              <a:rPr lang="en-US" sz="1050" dirty="0" smtClean="0">
                <a:solidFill>
                  <a:schemeClr val="tx1"/>
                </a:solidFill>
              </a:rPr>
              <a:t>Focus on improving the effectiveness of club service and the member experience.</a:t>
            </a:r>
          </a:p>
          <a:p>
            <a:pPr marL="171450" indent="-171450">
              <a:buFont typeface="Arial" pitchFamily="34" charset="0"/>
              <a:buChar char="•"/>
            </a:pPr>
            <a:r>
              <a:rPr lang="en-US" sz="1050" dirty="0" smtClean="0">
                <a:solidFill>
                  <a:schemeClr val="tx1"/>
                </a:solidFill>
              </a:rPr>
              <a:t>Orient new members through the Red Badge Program.</a:t>
            </a:r>
          </a:p>
          <a:p>
            <a:pPr marL="171450" indent="-171450">
              <a:buFont typeface="Arial" pitchFamily="34" charset="0"/>
              <a:buChar char="•"/>
            </a:pPr>
            <a:r>
              <a:rPr lang="en-US" sz="1050" dirty="0" smtClean="0">
                <a:solidFill>
                  <a:schemeClr val="tx1"/>
                </a:solidFill>
              </a:rPr>
              <a:t>Broaden our base of qualified members by seeking servant leaders to better represent our community.</a:t>
            </a:r>
          </a:p>
          <a:p>
            <a:pPr marL="171450" indent="-171450">
              <a:buFont typeface="Arial" pitchFamily="34" charset="0"/>
              <a:buChar char="•"/>
            </a:pPr>
            <a:r>
              <a:rPr lang="en-US" sz="1050" dirty="0" smtClean="0">
                <a:solidFill>
                  <a:schemeClr val="tx1"/>
                </a:solidFill>
              </a:rPr>
              <a:t>Utilize social events to foster personal relationships between club members and retain an “Intimate feel”  in a large club environment.</a:t>
            </a:r>
            <a:endParaRPr lang="en-US" sz="850" dirty="0" smtClean="0">
              <a:solidFill>
                <a:schemeClr val="tx1"/>
              </a:solidFill>
              <a:latin typeface="Century Gothic" pitchFamily="34" charset="0"/>
            </a:endParaRPr>
          </a:p>
          <a:p>
            <a:pPr marL="171450" indent="-171450">
              <a:buFont typeface="Arial" pitchFamily="34" charset="0"/>
              <a:buChar char="•"/>
            </a:pPr>
            <a:endParaRPr lang="en-US" sz="850" dirty="0" smtClean="0">
              <a:solidFill>
                <a:schemeClr val="tx1"/>
              </a:solidFill>
              <a:latin typeface="Century Gothic" pitchFamily="34" charset="0"/>
            </a:endParaRPr>
          </a:p>
        </p:txBody>
      </p:sp>
      <p:sp>
        <p:nvSpPr>
          <p:cNvPr id="112" name="TextBox 111"/>
          <p:cNvSpPr txBox="1"/>
          <p:nvPr/>
        </p:nvSpPr>
        <p:spPr>
          <a:xfrm>
            <a:off x="5715000" y="5918284"/>
            <a:ext cx="4267200" cy="253916"/>
          </a:xfrm>
          <a:prstGeom prst="rect">
            <a:avLst/>
          </a:prstGeom>
          <a:solidFill>
            <a:schemeClr val="bg1">
              <a:lumMod val="85000"/>
            </a:schemeClr>
          </a:solidFill>
          <a:ln w="3175">
            <a:solidFill>
              <a:schemeClr val="tx1"/>
            </a:solidFill>
          </a:ln>
        </p:spPr>
        <p:txBody>
          <a:bodyPr wrap="square" rtlCol="0">
            <a:spAutoFit/>
          </a:bodyPr>
          <a:lstStyle/>
          <a:p>
            <a:pPr algn="ctr"/>
            <a:r>
              <a:rPr lang="en-US" sz="1050" b="1" dirty="0" smtClean="0"/>
              <a:t>Administration (meetings)</a:t>
            </a:r>
          </a:p>
        </p:txBody>
      </p:sp>
      <p:sp>
        <p:nvSpPr>
          <p:cNvPr id="113" name="TextBox 112"/>
          <p:cNvSpPr txBox="1"/>
          <p:nvPr/>
        </p:nvSpPr>
        <p:spPr>
          <a:xfrm>
            <a:off x="10591800" y="5638800"/>
            <a:ext cx="4267200" cy="253916"/>
          </a:xfrm>
          <a:prstGeom prst="rect">
            <a:avLst/>
          </a:prstGeom>
          <a:solidFill>
            <a:schemeClr val="bg1">
              <a:lumMod val="85000"/>
            </a:schemeClr>
          </a:solidFill>
          <a:ln w="3175">
            <a:solidFill>
              <a:schemeClr val="tx1"/>
            </a:solidFill>
          </a:ln>
        </p:spPr>
        <p:txBody>
          <a:bodyPr wrap="square" rtlCol="0">
            <a:spAutoFit/>
          </a:bodyPr>
          <a:lstStyle/>
          <a:p>
            <a:pPr algn="ctr"/>
            <a:r>
              <a:rPr lang="en-US" sz="1050" b="1" dirty="0" smtClean="0"/>
              <a:t>Administration (events)</a:t>
            </a:r>
          </a:p>
        </p:txBody>
      </p:sp>
      <p:sp>
        <p:nvSpPr>
          <p:cNvPr id="114" name="TextBox 113"/>
          <p:cNvSpPr txBox="1"/>
          <p:nvPr/>
        </p:nvSpPr>
        <p:spPr>
          <a:xfrm>
            <a:off x="5715000" y="7213684"/>
            <a:ext cx="4267200" cy="253916"/>
          </a:xfrm>
          <a:prstGeom prst="rect">
            <a:avLst/>
          </a:prstGeom>
          <a:solidFill>
            <a:schemeClr val="bg1">
              <a:lumMod val="85000"/>
            </a:schemeClr>
          </a:solidFill>
          <a:ln w="3175">
            <a:solidFill>
              <a:schemeClr val="tx1"/>
            </a:solidFill>
          </a:ln>
        </p:spPr>
        <p:txBody>
          <a:bodyPr wrap="square" rtlCol="0">
            <a:spAutoFit/>
          </a:bodyPr>
          <a:lstStyle/>
          <a:p>
            <a:pPr algn="ctr"/>
            <a:r>
              <a:rPr lang="en-US" sz="1050" b="1" dirty="0" smtClean="0"/>
              <a:t>Service Projects</a:t>
            </a:r>
          </a:p>
        </p:txBody>
      </p:sp>
      <p:sp>
        <p:nvSpPr>
          <p:cNvPr id="115" name="TextBox 114"/>
          <p:cNvSpPr txBox="1"/>
          <p:nvPr/>
        </p:nvSpPr>
        <p:spPr>
          <a:xfrm>
            <a:off x="10591800" y="7239000"/>
            <a:ext cx="4267200" cy="253916"/>
          </a:xfrm>
          <a:prstGeom prst="rect">
            <a:avLst/>
          </a:prstGeom>
          <a:solidFill>
            <a:schemeClr val="bg1">
              <a:lumMod val="85000"/>
            </a:schemeClr>
          </a:solidFill>
          <a:ln w="3175">
            <a:solidFill>
              <a:schemeClr val="tx1"/>
            </a:solidFill>
          </a:ln>
        </p:spPr>
        <p:txBody>
          <a:bodyPr wrap="square" rtlCol="0">
            <a:spAutoFit/>
          </a:bodyPr>
          <a:lstStyle/>
          <a:p>
            <a:pPr algn="ctr"/>
            <a:r>
              <a:rPr lang="en-US" sz="1050" b="1" dirty="0" smtClean="0"/>
              <a:t>Youth Service</a:t>
            </a:r>
          </a:p>
        </p:txBody>
      </p:sp>
      <p:sp>
        <p:nvSpPr>
          <p:cNvPr id="116" name="TextBox 115"/>
          <p:cNvSpPr txBox="1"/>
          <p:nvPr/>
        </p:nvSpPr>
        <p:spPr>
          <a:xfrm>
            <a:off x="5715000" y="8534400"/>
            <a:ext cx="4267200" cy="253916"/>
          </a:xfrm>
          <a:prstGeom prst="rect">
            <a:avLst/>
          </a:prstGeom>
          <a:solidFill>
            <a:schemeClr val="bg1">
              <a:lumMod val="85000"/>
            </a:schemeClr>
          </a:solidFill>
          <a:ln w="3175">
            <a:solidFill>
              <a:schemeClr val="tx1"/>
            </a:solidFill>
          </a:ln>
        </p:spPr>
        <p:txBody>
          <a:bodyPr wrap="square" rtlCol="0">
            <a:spAutoFit/>
          </a:bodyPr>
          <a:lstStyle/>
          <a:p>
            <a:pPr algn="ctr"/>
            <a:r>
              <a:rPr lang="en-US" sz="1050" b="1" dirty="0" smtClean="0"/>
              <a:t>Public Relations         </a:t>
            </a:r>
          </a:p>
        </p:txBody>
      </p:sp>
      <p:sp>
        <p:nvSpPr>
          <p:cNvPr id="117" name="TextBox 116"/>
          <p:cNvSpPr txBox="1"/>
          <p:nvPr/>
        </p:nvSpPr>
        <p:spPr>
          <a:xfrm>
            <a:off x="10591800" y="8737684"/>
            <a:ext cx="4267200" cy="253916"/>
          </a:xfrm>
          <a:prstGeom prst="rect">
            <a:avLst/>
          </a:prstGeom>
          <a:solidFill>
            <a:schemeClr val="bg1">
              <a:lumMod val="85000"/>
            </a:schemeClr>
          </a:solidFill>
          <a:ln w="3175">
            <a:solidFill>
              <a:schemeClr val="tx1"/>
            </a:solidFill>
          </a:ln>
        </p:spPr>
        <p:txBody>
          <a:bodyPr wrap="square" rtlCol="0">
            <a:spAutoFit/>
          </a:bodyPr>
          <a:lstStyle/>
          <a:p>
            <a:pPr algn="ctr"/>
            <a:r>
              <a:rPr lang="en-US" sz="1050" b="1" dirty="0" smtClean="0"/>
              <a:t>Club History &amp; Planning</a:t>
            </a:r>
          </a:p>
        </p:txBody>
      </p:sp>
      <p:sp>
        <p:nvSpPr>
          <p:cNvPr id="118" name="TextBox 117"/>
          <p:cNvSpPr txBox="1"/>
          <p:nvPr/>
        </p:nvSpPr>
        <p:spPr>
          <a:xfrm>
            <a:off x="5715000" y="6248400"/>
            <a:ext cx="4267200" cy="738664"/>
          </a:xfrm>
          <a:prstGeom prst="rect">
            <a:avLst/>
          </a:prstGeom>
          <a:solidFill>
            <a:schemeClr val="bg1"/>
          </a:solidFill>
          <a:ln w="3175">
            <a:solidFill>
              <a:schemeClr val="tx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171450" indent="-171450">
              <a:buFont typeface="Arial" pitchFamily="34" charset="0"/>
              <a:buChar char="•"/>
            </a:pPr>
            <a:r>
              <a:rPr lang="en-US" sz="1050" dirty="0" smtClean="0">
                <a:solidFill>
                  <a:schemeClr val="tx1"/>
                </a:solidFill>
              </a:rPr>
              <a:t>Continually evaluate logistics in the meeting room to better plan for adverse spatial, visual and noise related conditions. </a:t>
            </a:r>
          </a:p>
          <a:p>
            <a:pPr marL="171450" indent="-171450">
              <a:buFont typeface="Arial" pitchFamily="34" charset="0"/>
              <a:buChar char="•"/>
            </a:pPr>
            <a:r>
              <a:rPr lang="en-US" sz="1050" dirty="0" smtClean="0">
                <a:solidFill>
                  <a:schemeClr val="tx1"/>
                </a:solidFill>
              </a:rPr>
              <a:t>Provide program variety that balances community-based  and high-profile speakers.</a:t>
            </a:r>
            <a:endParaRPr lang="en-US" sz="850" dirty="0" smtClean="0">
              <a:solidFill>
                <a:schemeClr val="tx1"/>
              </a:solidFill>
              <a:latin typeface="Century Gothic" pitchFamily="34" charset="0"/>
            </a:endParaRPr>
          </a:p>
        </p:txBody>
      </p:sp>
      <p:sp>
        <p:nvSpPr>
          <p:cNvPr id="119" name="TextBox 118"/>
          <p:cNvSpPr txBox="1"/>
          <p:nvPr/>
        </p:nvSpPr>
        <p:spPr>
          <a:xfrm>
            <a:off x="5715000" y="7526432"/>
            <a:ext cx="4267200" cy="900246"/>
          </a:xfrm>
          <a:prstGeom prst="rect">
            <a:avLst/>
          </a:prstGeom>
          <a:solidFill>
            <a:schemeClr val="bg1"/>
          </a:solidFill>
          <a:ln w="3175">
            <a:solidFill>
              <a:schemeClr val="tx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171450" indent="-171450">
              <a:buFont typeface="Arial" pitchFamily="34" charset="0"/>
              <a:buChar char="•"/>
            </a:pPr>
            <a:r>
              <a:rPr lang="en-US" sz="1050" dirty="0" smtClean="0">
                <a:solidFill>
                  <a:schemeClr val="tx1"/>
                </a:solidFill>
              </a:rPr>
              <a:t>Evaluate existing service projects on an annual basis to confirm the level of need in the community and members level of support.</a:t>
            </a:r>
          </a:p>
          <a:p>
            <a:pPr marL="171450" indent="-171450">
              <a:buFont typeface="Arial" pitchFamily="34" charset="0"/>
              <a:buChar char="•"/>
            </a:pPr>
            <a:r>
              <a:rPr lang="en-US" sz="1050" dirty="0" smtClean="0">
                <a:solidFill>
                  <a:schemeClr val="tx1"/>
                </a:solidFill>
              </a:rPr>
              <a:t>Evaluate the need for new service projects.</a:t>
            </a:r>
          </a:p>
          <a:p>
            <a:pPr marL="171450" indent="-171450">
              <a:buFont typeface="Arial" pitchFamily="34" charset="0"/>
              <a:buChar char="•"/>
            </a:pPr>
            <a:r>
              <a:rPr lang="en-US" sz="1050" dirty="0" smtClean="0">
                <a:solidFill>
                  <a:schemeClr val="tx1"/>
                </a:solidFill>
              </a:rPr>
              <a:t>Increase member and community participation in service projects through event awareness and celebration of results.</a:t>
            </a:r>
            <a:endParaRPr lang="en-US" sz="850" dirty="0" smtClean="0">
              <a:solidFill>
                <a:schemeClr val="tx1"/>
              </a:solidFill>
              <a:latin typeface="Century Gothic" pitchFamily="34" charset="0"/>
            </a:endParaRPr>
          </a:p>
        </p:txBody>
      </p:sp>
      <p:sp>
        <p:nvSpPr>
          <p:cNvPr id="120" name="TextBox 119"/>
          <p:cNvSpPr txBox="1"/>
          <p:nvPr/>
        </p:nvSpPr>
        <p:spPr>
          <a:xfrm>
            <a:off x="5715000" y="8915400"/>
            <a:ext cx="4267200" cy="738664"/>
          </a:xfrm>
          <a:prstGeom prst="rect">
            <a:avLst/>
          </a:prstGeom>
          <a:solidFill>
            <a:schemeClr val="bg1"/>
          </a:solidFill>
          <a:ln w="3175">
            <a:solidFill>
              <a:schemeClr val="tx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171450" indent="-171450">
              <a:buFont typeface="Arial" pitchFamily="34" charset="0"/>
              <a:buChar char="•"/>
            </a:pPr>
            <a:r>
              <a:rPr lang="en-US" sz="1050" dirty="0" smtClean="0">
                <a:solidFill>
                  <a:schemeClr val="tx1"/>
                </a:solidFill>
              </a:rPr>
              <a:t>Improve communication with our members and community through the use of technology and the embracing of social media.</a:t>
            </a:r>
          </a:p>
          <a:p>
            <a:pPr marL="171450" indent="-171450">
              <a:buFont typeface="Arial" pitchFamily="34" charset="0"/>
              <a:buChar char="•"/>
            </a:pPr>
            <a:r>
              <a:rPr lang="en-US" sz="1050" dirty="0" smtClean="0"/>
              <a:t>Consistently communicate with the local media and District 6900 about Roswell Rotary’s activities.</a:t>
            </a:r>
            <a:endParaRPr lang="en-US" sz="850" dirty="0" smtClean="0">
              <a:solidFill>
                <a:schemeClr val="tx1"/>
              </a:solidFill>
              <a:latin typeface="Century Gothic" pitchFamily="34" charset="0"/>
            </a:endParaRPr>
          </a:p>
        </p:txBody>
      </p:sp>
      <p:sp>
        <p:nvSpPr>
          <p:cNvPr id="121" name="TextBox 120"/>
          <p:cNvSpPr txBox="1"/>
          <p:nvPr/>
        </p:nvSpPr>
        <p:spPr>
          <a:xfrm>
            <a:off x="10591800" y="5943600"/>
            <a:ext cx="4267200" cy="1061829"/>
          </a:xfrm>
          <a:prstGeom prst="rect">
            <a:avLst/>
          </a:prstGeom>
          <a:solidFill>
            <a:schemeClr val="bg1"/>
          </a:solidFill>
          <a:ln w="3175">
            <a:solidFill>
              <a:schemeClr val="tx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171450" indent="-171450">
              <a:buFont typeface="Arial" pitchFamily="34" charset="0"/>
              <a:buChar char="•"/>
            </a:pPr>
            <a:r>
              <a:rPr lang="en-US" sz="1050" dirty="0" smtClean="0">
                <a:solidFill>
                  <a:schemeClr val="tx1"/>
                </a:solidFill>
              </a:rPr>
              <a:t>Demonstrate District Leadership by providing a significant presence at District events and functions.</a:t>
            </a:r>
          </a:p>
          <a:p>
            <a:pPr marL="171450" indent="-171450">
              <a:buFont typeface="Arial" pitchFamily="34" charset="0"/>
              <a:buChar char="•"/>
            </a:pPr>
            <a:r>
              <a:rPr lang="en-US" sz="1050" dirty="0" smtClean="0">
                <a:solidFill>
                  <a:schemeClr val="tx1"/>
                </a:solidFill>
              </a:rPr>
              <a:t>Provide care and support through the Family of Rotary program for members in times of illness and bereavement.</a:t>
            </a:r>
          </a:p>
          <a:p>
            <a:pPr marL="171450" indent="-171450">
              <a:buFont typeface="Arial" pitchFamily="34" charset="0"/>
              <a:buChar char="•"/>
            </a:pPr>
            <a:r>
              <a:rPr lang="en-US" sz="1050" dirty="0" smtClean="0">
                <a:solidFill>
                  <a:schemeClr val="tx1"/>
                </a:solidFill>
              </a:rPr>
              <a:t>Support </a:t>
            </a:r>
            <a:r>
              <a:rPr lang="en-US" sz="1050" dirty="0" smtClean="0">
                <a:solidFill>
                  <a:schemeClr val="tx1"/>
                </a:solidFill>
              </a:rPr>
              <a:t>the development of our members at Rotary Leadership Institute and in club assemblies.  </a:t>
            </a:r>
          </a:p>
        </p:txBody>
      </p:sp>
      <p:sp>
        <p:nvSpPr>
          <p:cNvPr id="122" name="TextBox 121"/>
          <p:cNvSpPr txBox="1"/>
          <p:nvPr/>
        </p:nvSpPr>
        <p:spPr>
          <a:xfrm>
            <a:off x="10591800" y="7543800"/>
            <a:ext cx="4267200" cy="1061829"/>
          </a:xfrm>
          <a:prstGeom prst="rect">
            <a:avLst/>
          </a:prstGeom>
          <a:solidFill>
            <a:schemeClr val="bg1"/>
          </a:solidFill>
          <a:ln w="3175">
            <a:solidFill>
              <a:schemeClr val="tx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171450" indent="-171450">
              <a:buFont typeface="Arial" pitchFamily="34" charset="0"/>
              <a:buChar char="•"/>
            </a:pPr>
            <a:r>
              <a:rPr lang="en-US" sz="1050" dirty="0" smtClean="0">
                <a:solidFill>
                  <a:srgbClr val="000000"/>
                </a:solidFill>
              </a:rPr>
              <a:t>Implement a fully functioning Progressive Interact program within Roswell area public and private schools</a:t>
            </a:r>
            <a:r>
              <a:rPr lang="en-US" sz="1050" dirty="0" smtClean="0">
                <a:solidFill>
                  <a:srgbClr val="000000"/>
                </a:solidFill>
              </a:rPr>
              <a:t>.</a:t>
            </a:r>
          </a:p>
          <a:p>
            <a:pPr marL="171450" indent="-171450">
              <a:buFont typeface="Arial" pitchFamily="34" charset="0"/>
              <a:buChar char="•"/>
            </a:pPr>
            <a:r>
              <a:rPr lang="en-US" sz="1050" dirty="0">
                <a:solidFill>
                  <a:schemeClr val="tx1"/>
                </a:solidFill>
              </a:rPr>
              <a:t>Support the N Fulton Rotaract Club as a means to develop future Rotarians.</a:t>
            </a:r>
            <a:endParaRPr lang="en-US" sz="850" dirty="0">
              <a:solidFill>
                <a:schemeClr val="tx1"/>
              </a:solidFill>
              <a:latin typeface="Century Gothic" pitchFamily="34" charset="0"/>
            </a:endParaRPr>
          </a:p>
          <a:p>
            <a:pPr marL="171450" indent="-171450">
              <a:buFont typeface="Arial" pitchFamily="34" charset="0"/>
              <a:buChar char="•"/>
            </a:pPr>
            <a:r>
              <a:rPr lang="en-US" sz="1050" dirty="0" smtClean="0">
                <a:solidFill>
                  <a:schemeClr val="tx1"/>
                </a:solidFill>
              </a:rPr>
              <a:t>Engage Interact &amp; Rotaract members through awareness </a:t>
            </a:r>
            <a:r>
              <a:rPr lang="en-US" sz="1050" dirty="0">
                <a:solidFill>
                  <a:schemeClr val="tx1"/>
                </a:solidFill>
              </a:rPr>
              <a:t>campaigns </a:t>
            </a:r>
            <a:r>
              <a:rPr lang="en-US" sz="1050" dirty="0" smtClean="0">
                <a:solidFill>
                  <a:schemeClr val="tx1"/>
                </a:solidFill>
              </a:rPr>
              <a:t>of Roswell Rotary service projects.</a:t>
            </a:r>
            <a:endParaRPr lang="en-US" sz="1050" dirty="0" smtClean="0">
              <a:solidFill>
                <a:schemeClr val="tx1"/>
              </a:solidFill>
            </a:endParaRPr>
          </a:p>
        </p:txBody>
      </p:sp>
      <p:sp>
        <p:nvSpPr>
          <p:cNvPr id="124" name="TextBox 123"/>
          <p:cNvSpPr txBox="1"/>
          <p:nvPr/>
        </p:nvSpPr>
        <p:spPr>
          <a:xfrm>
            <a:off x="10591800" y="9024119"/>
            <a:ext cx="4267200" cy="577081"/>
          </a:xfrm>
          <a:prstGeom prst="rect">
            <a:avLst/>
          </a:prstGeom>
          <a:solidFill>
            <a:schemeClr val="bg1"/>
          </a:solidFill>
          <a:ln w="3175">
            <a:solidFill>
              <a:schemeClr val="tx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171450" indent="-171450">
              <a:buFont typeface="Arial" pitchFamily="34" charset="0"/>
              <a:buChar char="•"/>
            </a:pPr>
            <a:r>
              <a:rPr lang="en-US" sz="1050" dirty="0" smtClean="0"/>
              <a:t>Leverage technology to preserve the history and memorabilia of our Club.</a:t>
            </a:r>
          </a:p>
          <a:p>
            <a:pPr marL="171450" indent="-171450">
              <a:buFont typeface="Arial" pitchFamily="34" charset="0"/>
              <a:buChar char="•"/>
            </a:pPr>
            <a:r>
              <a:rPr lang="en-US" sz="1050" dirty="0" smtClean="0"/>
              <a:t>Review annually our strategic plan, goals and objectives.</a:t>
            </a:r>
            <a:endParaRPr lang="en-US" sz="1050" dirty="0" smtClean="0">
              <a:solidFill>
                <a:schemeClr val="tx1"/>
              </a:solidFill>
            </a:endParaRPr>
          </a:p>
        </p:txBody>
      </p:sp>
      <p:sp>
        <p:nvSpPr>
          <p:cNvPr id="36" name="TextBox 35"/>
          <p:cNvSpPr txBox="1"/>
          <p:nvPr/>
        </p:nvSpPr>
        <p:spPr>
          <a:xfrm>
            <a:off x="6858000" y="1066800"/>
            <a:ext cx="2743200" cy="307777"/>
          </a:xfrm>
          <a:prstGeom prst="rect">
            <a:avLst/>
          </a:prstGeom>
          <a:noFill/>
        </p:spPr>
        <p:txBody>
          <a:bodyPr wrap="square" rtlCol="0">
            <a:spAutoFit/>
          </a:bodyPr>
          <a:lstStyle/>
          <a:p>
            <a:pPr algn="ctr"/>
            <a:r>
              <a:rPr lang="en-US" sz="1400" b="1" dirty="0" smtClean="0">
                <a:solidFill>
                  <a:srgbClr val="0070C0"/>
                </a:solidFill>
                <a:latin typeface="Century Gothic" pitchFamily="34" charset="0"/>
              </a:rPr>
              <a:t>STAKEHOLDERS</a:t>
            </a:r>
            <a:endParaRPr lang="en-US" sz="1800" b="1" dirty="0">
              <a:solidFill>
                <a:srgbClr val="0070C0"/>
              </a:solidFill>
              <a:latin typeface="Century Gothic" pitchFamily="34" charset="0"/>
            </a:endParaRPr>
          </a:p>
        </p:txBody>
      </p:sp>
      <p:sp>
        <p:nvSpPr>
          <p:cNvPr id="38" name="TextBox 37"/>
          <p:cNvSpPr txBox="1"/>
          <p:nvPr/>
        </p:nvSpPr>
        <p:spPr>
          <a:xfrm>
            <a:off x="12039600" y="9750623"/>
            <a:ext cx="2743200" cy="215444"/>
          </a:xfrm>
          <a:prstGeom prst="rect">
            <a:avLst/>
          </a:prstGeom>
          <a:noFill/>
        </p:spPr>
        <p:txBody>
          <a:bodyPr wrap="square" rtlCol="0">
            <a:spAutoFit/>
          </a:bodyPr>
          <a:lstStyle/>
          <a:p>
            <a:pPr algn="ctr"/>
            <a:r>
              <a:rPr lang="en-US" sz="800" b="1" dirty="0" smtClean="0">
                <a:solidFill>
                  <a:srgbClr val="0070C0"/>
                </a:solidFill>
                <a:latin typeface="Century Gothic" pitchFamily="34" charset="0"/>
              </a:rPr>
              <a:t>c 2013 The Rotary Club of Roswell</a:t>
            </a:r>
            <a:endParaRPr lang="en-US" sz="800" b="1" dirty="0">
              <a:solidFill>
                <a:srgbClr val="0070C0"/>
              </a:solidFill>
              <a:latin typeface="Century Gothic" pitchFamily="34" charset="0"/>
            </a:endParaRPr>
          </a:p>
        </p:txBody>
      </p:sp>
      <p:sp>
        <p:nvSpPr>
          <p:cNvPr id="39" name="TextBox 38"/>
          <p:cNvSpPr txBox="1"/>
          <p:nvPr/>
        </p:nvSpPr>
        <p:spPr>
          <a:xfrm>
            <a:off x="1600200" y="3349823"/>
            <a:ext cx="2438400" cy="246221"/>
          </a:xfrm>
          <a:prstGeom prst="rect">
            <a:avLst/>
          </a:prstGeom>
          <a:noFill/>
        </p:spPr>
        <p:txBody>
          <a:bodyPr wrap="square" rtlCol="0">
            <a:spAutoFit/>
          </a:bodyPr>
          <a:lstStyle/>
          <a:p>
            <a:pPr algn="ctr"/>
            <a:r>
              <a:rPr lang="en-US" sz="1000" b="1" dirty="0" smtClean="0">
                <a:solidFill>
                  <a:srgbClr val="0070C0"/>
                </a:solidFill>
                <a:latin typeface="Century Gothic" pitchFamily="34" charset="0"/>
              </a:rPr>
              <a:t>(No Particular Order)</a:t>
            </a:r>
            <a:endParaRPr lang="en-US" sz="1000" b="1" dirty="0">
              <a:solidFill>
                <a:srgbClr val="0070C0"/>
              </a:solidFill>
              <a:latin typeface="Century Gothic" pitchFamily="34" charset="0"/>
            </a:endParaRPr>
          </a:p>
        </p:txBody>
      </p:sp>
    </p:spTree>
    <p:extLst>
      <p:ext uri="{BB962C8B-B14F-4D97-AF65-F5344CB8AC3E}">
        <p14:creationId xmlns:p14="http://schemas.microsoft.com/office/powerpoint/2010/main" val="17472320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1736</TotalTime>
  <Words>883</Words>
  <Application>Microsoft Office PowerPoint</Application>
  <PresentationFormat>Custom</PresentationFormat>
  <Paragraphs>103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Century Gothic</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Molly Davis</dc:creator>
  <cp:lastModifiedBy>Dave Schmit</cp:lastModifiedBy>
  <cp:revision>155</cp:revision>
  <cp:lastPrinted>2013-10-16T19:01:13Z</cp:lastPrinted>
  <dcterms:created xsi:type="dcterms:W3CDTF">2011-01-25T14:43:11Z</dcterms:created>
  <dcterms:modified xsi:type="dcterms:W3CDTF">2016-03-10T15:03:57Z</dcterms:modified>
</cp:coreProperties>
</file>